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3.xml" ContentType="application/vnd.openxmlformats-officedocument.presentationml.notesSlide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6.xml" ContentType="application/vnd.openxmlformats-officedocument.drawingml.chart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charts/chart7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7.xml" ContentType="application/vnd.openxmlformats-officedocument.presentationml.notesSlide+xml"/>
  <Override PartName="/ppt/charts/chart10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11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12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33" r:id="rId4"/>
  </p:sldMasterIdLst>
  <p:notesMasterIdLst>
    <p:notesMasterId r:id="rId14"/>
  </p:notesMasterIdLst>
  <p:sldIdLst>
    <p:sldId id="2147472907" r:id="rId5"/>
    <p:sldId id="2147480495" r:id="rId6"/>
    <p:sldId id="2147480496" r:id="rId7"/>
    <p:sldId id="2147480497" r:id="rId8"/>
    <p:sldId id="2147480498" r:id="rId9"/>
    <p:sldId id="2147480499" r:id="rId10"/>
    <p:sldId id="2147480500" r:id="rId11"/>
    <p:sldId id="2147480501" r:id="rId12"/>
    <p:sldId id="2147480484" r:id="rId13"/>
  </p:sldIdLst>
  <p:sldSz cx="9144000" cy="5715000" type="screen16x10"/>
  <p:notesSz cx="6858000" cy="9144000"/>
  <p:defaultTextStyle>
    <a:defPPr>
      <a:defRPr lang="en-US"/>
    </a:defPPr>
    <a:lvl1pPr marL="0" algn="l" defTabSz="632138" rtl="0" eaLnBrk="1" latinLnBrk="0" hangingPunct="1">
      <a:defRPr sz="1244" kern="1200">
        <a:solidFill>
          <a:schemeClr val="tx1"/>
        </a:solidFill>
        <a:latin typeface="+mn-lt"/>
        <a:ea typeface="+mn-ea"/>
        <a:cs typeface="+mn-cs"/>
      </a:defRPr>
    </a:lvl1pPr>
    <a:lvl2pPr marL="316069" algn="l" defTabSz="632138" rtl="0" eaLnBrk="1" latinLnBrk="0" hangingPunct="1">
      <a:defRPr sz="1244" kern="1200">
        <a:solidFill>
          <a:schemeClr val="tx1"/>
        </a:solidFill>
        <a:latin typeface="+mn-lt"/>
        <a:ea typeface="+mn-ea"/>
        <a:cs typeface="+mn-cs"/>
      </a:defRPr>
    </a:lvl2pPr>
    <a:lvl3pPr marL="632138" algn="l" defTabSz="632138" rtl="0" eaLnBrk="1" latinLnBrk="0" hangingPunct="1">
      <a:defRPr sz="1244" kern="1200">
        <a:solidFill>
          <a:schemeClr val="tx1"/>
        </a:solidFill>
        <a:latin typeface="+mn-lt"/>
        <a:ea typeface="+mn-ea"/>
        <a:cs typeface="+mn-cs"/>
      </a:defRPr>
    </a:lvl3pPr>
    <a:lvl4pPr marL="948206" algn="l" defTabSz="632138" rtl="0" eaLnBrk="1" latinLnBrk="0" hangingPunct="1">
      <a:defRPr sz="1244" kern="1200">
        <a:solidFill>
          <a:schemeClr val="tx1"/>
        </a:solidFill>
        <a:latin typeface="+mn-lt"/>
        <a:ea typeface="+mn-ea"/>
        <a:cs typeface="+mn-cs"/>
      </a:defRPr>
    </a:lvl4pPr>
    <a:lvl5pPr marL="1264275" algn="l" defTabSz="632138" rtl="0" eaLnBrk="1" latinLnBrk="0" hangingPunct="1">
      <a:defRPr sz="1244" kern="1200">
        <a:solidFill>
          <a:schemeClr val="tx1"/>
        </a:solidFill>
        <a:latin typeface="+mn-lt"/>
        <a:ea typeface="+mn-ea"/>
        <a:cs typeface="+mn-cs"/>
      </a:defRPr>
    </a:lvl5pPr>
    <a:lvl6pPr marL="1580344" algn="l" defTabSz="632138" rtl="0" eaLnBrk="1" latinLnBrk="0" hangingPunct="1">
      <a:defRPr sz="1244" kern="1200">
        <a:solidFill>
          <a:schemeClr val="tx1"/>
        </a:solidFill>
        <a:latin typeface="+mn-lt"/>
        <a:ea typeface="+mn-ea"/>
        <a:cs typeface="+mn-cs"/>
      </a:defRPr>
    </a:lvl6pPr>
    <a:lvl7pPr marL="1896413" algn="l" defTabSz="632138" rtl="0" eaLnBrk="1" latinLnBrk="0" hangingPunct="1">
      <a:defRPr sz="1244" kern="1200">
        <a:solidFill>
          <a:schemeClr val="tx1"/>
        </a:solidFill>
        <a:latin typeface="+mn-lt"/>
        <a:ea typeface="+mn-ea"/>
        <a:cs typeface="+mn-cs"/>
      </a:defRPr>
    </a:lvl7pPr>
    <a:lvl8pPr marL="2212481" algn="l" defTabSz="632138" rtl="0" eaLnBrk="1" latinLnBrk="0" hangingPunct="1">
      <a:defRPr sz="1244" kern="1200">
        <a:solidFill>
          <a:schemeClr val="tx1"/>
        </a:solidFill>
        <a:latin typeface="+mn-lt"/>
        <a:ea typeface="+mn-ea"/>
        <a:cs typeface="+mn-cs"/>
      </a:defRPr>
    </a:lvl8pPr>
    <a:lvl9pPr marL="2528550" algn="l" defTabSz="632138" rtl="0" eaLnBrk="1" latinLnBrk="0" hangingPunct="1">
      <a:defRPr sz="124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351020D-B6E5-4C43-A3F4-9D1849AC9209}">
          <p14:sldIdLst>
            <p14:sldId id="2147472907"/>
            <p14:sldId id="2147480495"/>
            <p14:sldId id="2147480496"/>
            <p14:sldId id="2147480497"/>
            <p14:sldId id="2147480498"/>
            <p14:sldId id="2147480499"/>
            <p14:sldId id="2147480500"/>
            <p14:sldId id="2147480501"/>
            <p14:sldId id="21474804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EE65C04-9CE2-72D7-4ED0-768C2C0AFC8E}" name="Victoria Hillman" initials="VH" userId="S::v0h0051@homeoffice.wal-mart.com::55030817-5b0d-4a62-905d-922d8b13deef" providerId="AD"/>
  <p188:author id="{B61BF824-4C0B-EEA9-B0D9-66BC6681D429}" name="John Cooper - Vendor" initials="JC" userId="S::vn532pk@homeoffice.wal-mart.com::8fc56880-8a02-45a4-8957-67e8888efdc7" providerId="AD"/>
  <p188:author id="{671FD63C-2156-BA51-ACF9-11A44010D431}" name="David Hartman" initials="DH" userId="S::d0h0hfw@homeoffice.wal-mart.com::4fc4e1b0-2fbc-43c5-bed6-f99be208ab70" providerId="AD"/>
  <p188:author id="{AF64B040-148B-B9CB-8611-2D256ACEB32F}" name="Riya Ghosh - Vendor" initials="RG" userId="S::vn55y2j@homeoffice.wal-mart.com::ebccd19a-64be-445c-9056-db1d18b9f184" providerId="AD"/>
  <p188:author id="{EE7AA153-4CC5-C7B0-291D-24A1D49769EF}" name="Divya Gunjan - Vendor" initials="" userId="S::vn54o5l@homeoffice.wal-mart.com::34189785-cfdb-4c25-ae39-17462c97a01b" providerId="AD"/>
  <p188:author id="{61243A72-95C4-5B9B-77A4-5A3DA7000C49}" name="Anirban Saha Saha - Vendor" initials="" userId="S::vn53ihl@homeoffice.wal-mart.com::2afa5428-9057-42f4-8238-1a3852854cfe" providerId="AD"/>
  <p188:author id="{DF84C185-ABFF-ED30-464B-EED9FDD724E7}" name="Piyush Choudhary - Vendor" initials="PC" userId="S::vn52i6a@homeoffice.wal-mart.com::150048fe-f609-414d-8c82-73cad92e124a" providerId="AD"/>
  <p188:author id="{6F5437AE-A39B-6A0D-6F93-7F1B68E5588B}" name="Stephen McGill" initials="SM" userId="S::s0m0k0w@homeoffice.wal-mart.com::bd15785e-dc08-4e64-8351-8501af0216d8" providerId="AD"/>
  <p188:author id="{DC0C2CCA-EF97-C37B-5F00-18930EE470ED}" name="Amanda Arceneaux" initials="AA" userId="S::a0a0ek4@homeoffice.wal-mart.com::86aaf200-f7c9-439e-91cd-54c306b87b67" providerId="AD"/>
  <p188:author id="{F98E1AEA-96B0-E2AE-14E7-9655BB14CA10}" name="Miranda Forrest" initials="MF" userId="S::muf000d@homeoffice.wal-mart.com::02d882f1-3fe7-4c48-8121-fd17c13ea34b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 Katnic" initials="AK" lastIdx="2" clrIdx="0">
    <p:extLst>
      <p:ext uri="{19B8F6BF-5375-455C-9EA6-DF929625EA0E}">
        <p15:presenceInfo xmlns:p15="http://schemas.microsoft.com/office/powerpoint/2012/main" userId="S::vn0220x@homeoffice.wal-mart.com::462f4330-c9a1-4a90-8500-109612cf4b0d" providerId="AD"/>
      </p:ext>
    </p:extLst>
  </p:cmAuthor>
  <p:cmAuthor id="2" name="Robin Tashima" initials="RT" lastIdx="7" clrIdx="1">
    <p:extLst>
      <p:ext uri="{19B8F6BF-5375-455C-9EA6-DF929625EA0E}">
        <p15:presenceInfo xmlns:p15="http://schemas.microsoft.com/office/powerpoint/2012/main" userId="S::s0k02j3@homeoffice.wal-mart.com::56092413-51bc-4d0e-8a28-4627aa50b254" providerId="AD"/>
      </p:ext>
    </p:extLst>
  </p:cmAuthor>
  <p:cmAuthor id="3" name="Natasha Davis" initials="ND" lastIdx="2" clrIdx="2">
    <p:extLst>
      <p:ext uri="{19B8F6BF-5375-455C-9EA6-DF929625EA0E}">
        <p15:presenceInfo xmlns:p15="http://schemas.microsoft.com/office/powerpoint/2012/main" userId="S::vn0bnwd@homeoffice.wal-mart.com::97b50e45-c7b6-4b35-bcde-eb45cac8ee7d" providerId="AD"/>
      </p:ext>
    </p:extLst>
  </p:cmAuthor>
  <p:cmAuthor id="4" name="Hilary White" initials="HW" lastIdx="1" clrIdx="3">
    <p:extLst>
      <p:ext uri="{19B8F6BF-5375-455C-9EA6-DF929625EA0E}">
        <p15:presenceInfo xmlns:p15="http://schemas.microsoft.com/office/powerpoint/2012/main" userId="S::c0w02mx@homeoffice.wal-mart.com::00870786-054c-444c-87f7-87f862f7042f" providerId="AD"/>
      </p:ext>
    </p:extLst>
  </p:cmAuthor>
  <p:cmAuthor id="5" name="Sarah Hassett" initials="SH" lastIdx="1" clrIdx="4">
    <p:extLst>
      <p:ext uri="{19B8F6BF-5375-455C-9EA6-DF929625EA0E}">
        <p15:presenceInfo xmlns:p15="http://schemas.microsoft.com/office/powerpoint/2012/main" userId="S::suh000s@homeoffice.wal-mart.com::f6d9db5e-0d85-48b6-ba07-1ceffe19c78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20074"/>
    <a:srgbClr val="FC4B38"/>
    <a:srgbClr val="0D148C"/>
    <a:srgbClr val="10BC5C"/>
    <a:srgbClr val="1476FC"/>
    <a:srgbClr val="0064E1"/>
    <a:srgbClr val="FE5000"/>
    <a:srgbClr val="004E42"/>
    <a:srgbClr val="6DCD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03B3DB-3C3E-49C8-9A88-37EF0993A8BD}" v="37" dt="2026-02-02T14:28:04.3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93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skpr\Downloads\PPT_Automation\files\SourceExcel.xlsx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kpr\Downloads\PPT_Automation\files\SourceExcel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kpr\Downloads\PPT_Automation\files\SourceExcel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kpr\Downloads\PPT_Automation\files\SourceExcel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skpr\Downloads\PPT_Automation\files\SourceExcel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skpr\Downloads\PPT_Automation\files\SourceExcel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skpr\Downloads\PPT_Automation\files\SourceExcel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kpr\Downloads\PPT_Automation\files\SourceExce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skpr\Downloads\PPT_Automation\files\SourceExcel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kpr\Downloads\PPT_Automation\files\SourceExce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skpr\Downloads\PPT_Automation\files\SourceExcel.xlsx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kpr\Downloads\PPT_Automation\files\SourceExcel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askpr\Downloads\PPT_Automation\files\SourceExce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050">
                <a:solidFill>
                  <a:srgbClr val="FE5000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pPr>
            <a:r>
              <a:rPr lang="en-US" sz="1050" b="1" i="0" baseline="0">
                <a:solidFill>
                  <a:srgbClr val="FE5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Weekly App Installs</a:t>
            </a:r>
            <a:endParaRPr lang="en-US" sz="1050">
              <a:solidFill>
                <a:srgbClr val="FE5000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c:rich>
      </c:tx>
      <c:layout>
        <c:manualLayout>
          <c:xMode val="edge"/>
          <c:yMode val="edge"/>
          <c:x val="0.35506140899392352"/>
          <c:y val="0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3958860783081193"/>
          <c:y val="0.15448547091952294"/>
          <c:w val="0.73982737330646708"/>
          <c:h val="0.42645805375016627"/>
        </c:manualLayout>
      </c:layout>
      <c:lineChart>
        <c:grouping val="standard"/>
        <c:varyColors val="0"/>
        <c:ser>
          <c:idx val="3"/>
          <c:order val="2"/>
          <c:tx>
            <c:strRef>
              <c:f>'Weekly Charts'!$K$8</c:f>
              <c:strCache>
                <c:ptCount val="1"/>
                <c:pt idx="0">
                  <c:v>Forecast</c:v>
                </c:pt>
              </c:strCache>
            </c:strRef>
          </c:tx>
          <c:spPr>
            <a:ln>
              <a:solidFill>
                <a:srgbClr val="7F7F7F"/>
              </a:solidFill>
            </a:ln>
          </c:spPr>
          <c:marker>
            <c:symbol val="none"/>
          </c:marker>
          <c:cat>
            <c:strRef>
              <c:f>'Weekly Charts'!$Q$5:$Q$14</c:f>
              <c:strCache>
                <c:ptCount val="10"/>
                <c:pt idx="0">
                  <c:v>FY25 WK50</c:v>
                </c:pt>
                <c:pt idx="1">
                  <c:v>FY25 WK51</c:v>
                </c:pt>
                <c:pt idx="2">
                  <c:v>FY25 WK52</c:v>
                </c:pt>
                <c:pt idx="3">
                  <c:v>FY25 WK53</c:v>
                </c:pt>
                <c:pt idx="4">
                  <c:v>FY26 WK01</c:v>
                </c:pt>
                <c:pt idx="5">
                  <c:v>FY26 WK02</c:v>
                </c:pt>
                <c:pt idx="6">
                  <c:v>FY26 WK03</c:v>
                </c:pt>
                <c:pt idx="7">
                  <c:v>FY26 WK04</c:v>
                </c:pt>
                <c:pt idx="8">
                  <c:v>FY26 WK05</c:v>
                </c:pt>
                <c:pt idx="9">
                  <c:v>FY26 WK06</c:v>
                </c:pt>
              </c:strCache>
            </c:strRef>
          </c:cat>
          <c:val>
            <c:numRef>
              <c:f>'Weekly Charts'!$K$9:$K$18</c:f>
              <c:numCache>
                <c:formatCode>#.##,,"M"</c:formatCode>
                <c:ptCount val="10"/>
                <c:pt idx="0">
                  <c:v>243228</c:v>
                </c:pt>
                <c:pt idx="1">
                  <c:v>211156</c:v>
                </c:pt>
                <c:pt idx="2">
                  <c:v>198621</c:v>
                </c:pt>
                <c:pt idx="3">
                  <c:v>210039</c:v>
                </c:pt>
                <c:pt idx="4">
                  <c:v>191530</c:v>
                </c:pt>
                <c:pt idx="5">
                  <c:v>238039</c:v>
                </c:pt>
                <c:pt idx="6">
                  <c:v>187605</c:v>
                </c:pt>
                <c:pt idx="7">
                  <c:v>202527</c:v>
                </c:pt>
                <c:pt idx="8">
                  <c:v>243459</c:v>
                </c:pt>
                <c:pt idx="9">
                  <c:v>193177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3A8-4F95-80C2-C67CE0CF93A3}"/>
            </c:ext>
          </c:extLst>
        </c:ser>
        <c:ser>
          <c:idx val="6"/>
          <c:order val="3"/>
          <c:tx>
            <c:strRef>
              <c:f>'Weekly Charts'!$L$8</c:f>
              <c:strCache>
                <c:ptCount val="1"/>
                <c:pt idx="0">
                  <c:v>YoY Change</c:v>
                </c:pt>
              </c:strCache>
            </c:strRef>
          </c:tx>
          <c:spPr>
            <a:ln w="19050">
              <a:noFill/>
            </a:ln>
          </c:spPr>
          <c:marker>
            <c:symbol val="none"/>
          </c:marker>
          <c:cat>
            <c:strRef>
              <c:f>'Weekly Charts'!$Q$5:$Q$14</c:f>
              <c:strCache>
                <c:ptCount val="10"/>
                <c:pt idx="0">
                  <c:v>FY25 WK50</c:v>
                </c:pt>
                <c:pt idx="1">
                  <c:v>FY25 WK51</c:v>
                </c:pt>
                <c:pt idx="2">
                  <c:v>FY25 WK52</c:v>
                </c:pt>
                <c:pt idx="3">
                  <c:v>FY25 WK53</c:v>
                </c:pt>
                <c:pt idx="4">
                  <c:v>FY26 WK01</c:v>
                </c:pt>
                <c:pt idx="5">
                  <c:v>FY26 WK02</c:v>
                </c:pt>
                <c:pt idx="6">
                  <c:v>FY26 WK03</c:v>
                </c:pt>
                <c:pt idx="7">
                  <c:v>FY26 WK04</c:v>
                </c:pt>
                <c:pt idx="8">
                  <c:v>FY26 WK05</c:v>
                </c:pt>
                <c:pt idx="9">
                  <c:v>FY26 WK06</c:v>
                </c:pt>
              </c:strCache>
            </c:strRef>
          </c:cat>
          <c:val>
            <c:numRef>
              <c:f>'Weekly Charts'!$L$9:$L$18</c:f>
              <c:numCache>
                <c:formatCode>0%</c:formatCode>
                <c:ptCount val="10"/>
                <c:pt idx="0">
                  <c:v>-0.20361669495597146</c:v>
                </c:pt>
                <c:pt idx="1">
                  <c:v>-1.9586508142934944E-2</c:v>
                </c:pt>
                <c:pt idx="2">
                  <c:v>-6.4264832579886355E-2</c:v>
                </c:pt>
                <c:pt idx="3">
                  <c:v>-7.7184857734273637E-2</c:v>
                </c:pt>
                <c:pt idx="4">
                  <c:v>0.26202830972047098</c:v>
                </c:pt>
                <c:pt idx="5">
                  <c:v>-6.9825499031076488E-2</c:v>
                </c:pt>
                <c:pt idx="6">
                  <c:v>4.6521930489115793E-2</c:v>
                </c:pt>
                <c:pt idx="7">
                  <c:v>8.8829651318214076E-3</c:v>
                </c:pt>
                <c:pt idx="8">
                  <c:v>6.1082968619935896E-2</c:v>
                </c:pt>
                <c:pt idx="9">
                  <c:v>-0.29691260693841026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63A8-4F95-80C2-C67CE0CF93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36121056"/>
        <c:axId val="1036131568"/>
      </c:lineChart>
      <c:lineChart>
        <c:grouping val="standard"/>
        <c:varyColors val="0"/>
        <c:ser>
          <c:idx val="8"/>
          <c:order val="0"/>
          <c:tx>
            <c:strRef>
              <c:f>'Weekly Charts'!$I$8</c:f>
              <c:strCache>
                <c:ptCount val="1"/>
                <c:pt idx="0">
                  <c:v>This Year</c:v>
                </c:pt>
              </c:strCache>
            </c:strRef>
          </c:tx>
          <c:spPr>
            <a:ln w="19050">
              <a:solidFill>
                <a:srgbClr val="004E42"/>
              </a:solidFill>
            </a:ln>
          </c:spPr>
          <c:marker>
            <c:symbol val="none"/>
          </c:marker>
          <c:dPt>
            <c:idx val="1"/>
            <c:bubble3D val="0"/>
            <c:spPr>
              <a:ln w="19050">
                <a:solidFill>
                  <a:srgbClr val="004E4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3-63A8-4F95-80C2-C67CE0CF93A3}"/>
              </c:ext>
            </c:extLst>
          </c:dPt>
          <c:dPt>
            <c:idx val="2"/>
            <c:bubble3D val="0"/>
            <c:spPr>
              <a:ln w="19050">
                <a:solidFill>
                  <a:srgbClr val="004E4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5-63A8-4F95-80C2-C67CE0CF93A3}"/>
              </c:ext>
            </c:extLst>
          </c:dPt>
          <c:dPt>
            <c:idx val="3"/>
            <c:bubble3D val="0"/>
            <c:spPr>
              <a:ln w="19050">
                <a:solidFill>
                  <a:srgbClr val="004E4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7-63A8-4F95-80C2-C67CE0CF93A3}"/>
              </c:ext>
            </c:extLst>
          </c:dPt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9-63A8-4F95-80C2-C67CE0CF93A3}"/>
              </c:ext>
            </c:extLst>
          </c:dPt>
          <c:dPt>
            <c:idx val="5"/>
            <c:bubble3D val="0"/>
            <c:spPr>
              <a:ln w="19050">
                <a:solidFill>
                  <a:srgbClr val="004E4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B-63A8-4F95-80C2-C67CE0CF93A3}"/>
              </c:ext>
            </c:extLst>
          </c:dPt>
          <c:dPt>
            <c:idx val="6"/>
            <c:bubble3D val="0"/>
            <c:spPr>
              <a:ln w="19050">
                <a:solidFill>
                  <a:srgbClr val="004E4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D-63A8-4F95-80C2-C67CE0CF93A3}"/>
              </c:ext>
            </c:extLst>
          </c:dPt>
          <c:dPt>
            <c:idx val="7"/>
            <c:bubble3D val="0"/>
            <c:extLst>
              <c:ext xmlns:c16="http://schemas.microsoft.com/office/drawing/2014/chart" uri="{C3380CC4-5D6E-409C-BE32-E72D297353CC}">
                <c16:uniqueId val="{0000000F-63A8-4F95-80C2-C67CE0CF93A3}"/>
              </c:ext>
            </c:extLst>
          </c:dPt>
          <c:dPt>
            <c:idx val="8"/>
            <c:bubble3D val="0"/>
            <c:spPr>
              <a:ln w="19050">
                <a:solidFill>
                  <a:srgbClr val="004E4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11-63A8-4F95-80C2-C67CE0CF93A3}"/>
              </c:ext>
            </c:extLst>
          </c:dPt>
          <c:dPt>
            <c:idx val="9"/>
            <c:bubble3D val="0"/>
            <c:spPr>
              <a:ln w="19050">
                <a:solidFill>
                  <a:srgbClr val="004E4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13-63A8-4F95-80C2-C67CE0CF93A3}"/>
              </c:ext>
            </c:extLst>
          </c:dPt>
          <c:cat>
            <c:strRef>
              <c:f>'Weekly Charts'!$Q$5:$Q$14</c:f>
              <c:strCache>
                <c:ptCount val="10"/>
                <c:pt idx="0">
                  <c:v>FY25 WK50</c:v>
                </c:pt>
                <c:pt idx="1">
                  <c:v>FY25 WK51</c:v>
                </c:pt>
                <c:pt idx="2">
                  <c:v>FY25 WK52</c:v>
                </c:pt>
                <c:pt idx="3">
                  <c:v>FY25 WK53</c:v>
                </c:pt>
                <c:pt idx="4">
                  <c:v>FY26 WK01</c:v>
                </c:pt>
                <c:pt idx="5">
                  <c:v>FY26 WK02</c:v>
                </c:pt>
                <c:pt idx="6">
                  <c:v>FY26 WK03</c:v>
                </c:pt>
                <c:pt idx="7">
                  <c:v>FY26 WK04</c:v>
                </c:pt>
                <c:pt idx="8">
                  <c:v>FY26 WK05</c:v>
                </c:pt>
                <c:pt idx="9">
                  <c:v>FY26 WK06</c:v>
                </c:pt>
              </c:strCache>
            </c:strRef>
          </c:cat>
          <c:val>
            <c:numRef>
              <c:f>'Weekly Charts'!$I$9:$I$18</c:f>
              <c:numCache>
                <c:formatCode>#.##,,"M"</c:formatCode>
                <c:ptCount val="10"/>
                <c:pt idx="0">
                  <c:v>284680.95</c:v>
                </c:pt>
                <c:pt idx="1">
                  <c:v>299101.95</c:v>
                </c:pt>
                <c:pt idx="2">
                  <c:v>289992.75</c:v>
                </c:pt>
                <c:pt idx="3">
                  <c:v>291963.3</c:v>
                </c:pt>
                <c:pt idx="4">
                  <c:v>353362.5</c:v>
                </c:pt>
                <c:pt idx="5">
                  <c:v>294482.55000000005</c:v>
                </c:pt>
                <c:pt idx="6">
                  <c:v>326350.8</c:v>
                </c:pt>
                <c:pt idx="7">
                  <c:v>358902.75</c:v>
                </c:pt>
                <c:pt idx="8">
                  <c:v>335376.59999999998</c:v>
                </c:pt>
                <c:pt idx="9">
                  <c:v>316103.10000000003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63A8-4F95-80C2-C67CE0CF93A3}"/>
            </c:ext>
          </c:extLst>
        </c:ser>
        <c:ser>
          <c:idx val="4"/>
          <c:order val="1"/>
          <c:tx>
            <c:strRef>
              <c:f>'Weekly Charts'!$J$8</c:f>
              <c:strCache>
                <c:ptCount val="1"/>
                <c:pt idx="0">
                  <c:v>Last Year</c:v>
                </c:pt>
              </c:strCache>
            </c:strRef>
          </c:tx>
          <c:spPr>
            <a:ln>
              <a:solidFill>
                <a:srgbClr val="6DCDB8"/>
              </a:solidFill>
              <a:prstDash val="solid"/>
            </a:ln>
          </c:spPr>
          <c:marker>
            <c:symbol val="none"/>
          </c:marker>
          <c:cat>
            <c:strRef>
              <c:f>'Weekly Charts'!$Q$5:$Q$14</c:f>
              <c:strCache>
                <c:ptCount val="10"/>
                <c:pt idx="0">
                  <c:v>FY25 WK50</c:v>
                </c:pt>
                <c:pt idx="1">
                  <c:v>FY25 WK51</c:v>
                </c:pt>
                <c:pt idx="2">
                  <c:v>FY25 WK52</c:v>
                </c:pt>
                <c:pt idx="3">
                  <c:v>FY25 WK53</c:v>
                </c:pt>
                <c:pt idx="4">
                  <c:v>FY26 WK01</c:v>
                </c:pt>
                <c:pt idx="5">
                  <c:v>FY26 WK02</c:v>
                </c:pt>
                <c:pt idx="6">
                  <c:v>FY26 WK03</c:v>
                </c:pt>
                <c:pt idx="7">
                  <c:v>FY26 WK04</c:v>
                </c:pt>
                <c:pt idx="8">
                  <c:v>FY26 WK05</c:v>
                </c:pt>
                <c:pt idx="9">
                  <c:v>FY26 WK06</c:v>
                </c:pt>
              </c:strCache>
            </c:strRef>
          </c:cat>
          <c:val>
            <c:numRef>
              <c:f>'Weekly Charts'!$J$9:$J$18</c:f>
              <c:numCache>
                <c:formatCode>#.##,,"M"</c:formatCode>
                <c:ptCount val="10"/>
                <c:pt idx="0">
                  <c:v>357467.25</c:v>
                </c:pt>
                <c:pt idx="1">
                  <c:v>305077.35000000003</c:v>
                </c:pt>
                <c:pt idx="2">
                  <c:v>309909</c:v>
                </c:pt>
                <c:pt idx="3">
                  <c:v>316383.3</c:v>
                </c:pt>
                <c:pt idx="4">
                  <c:v>279995.69999999995</c:v>
                </c:pt>
                <c:pt idx="5">
                  <c:v>316588.5</c:v>
                </c:pt>
                <c:pt idx="6">
                  <c:v>311843.25</c:v>
                </c:pt>
                <c:pt idx="7">
                  <c:v>355742.7</c:v>
                </c:pt>
                <c:pt idx="8">
                  <c:v>316070.09999999998</c:v>
                </c:pt>
                <c:pt idx="9">
                  <c:v>449592.9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63A8-4F95-80C2-C67CE0CF93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52658672"/>
        <c:axId val="1052668656"/>
      </c:lineChart>
      <c:catAx>
        <c:axId val="10361210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</a:ln>
        </c:spPr>
        <c:txPr>
          <a:bodyPr rot="-60000000" vert="horz"/>
          <a:lstStyle/>
          <a:p>
            <a:pPr>
              <a:defRPr sz="1200"/>
            </a:pPr>
            <a:endParaRPr lang="en-US"/>
          </a:p>
        </c:txPr>
        <c:crossAx val="1036131568"/>
        <c:crosses val="autoZero"/>
        <c:auto val="1"/>
        <c:lblAlgn val="ctr"/>
        <c:lblOffset val="100"/>
        <c:noMultiLvlLbl val="0"/>
      </c:catAx>
      <c:valAx>
        <c:axId val="1036131568"/>
        <c:scaling>
          <c:orientation val="minMax"/>
          <c:max val="1900000"/>
          <c:min val="700000"/>
        </c:scaling>
        <c:delete val="1"/>
        <c:axPos val="r"/>
        <c:numFmt formatCode="#,&quot; K&quot;" sourceLinked="0"/>
        <c:majorTickMark val="out"/>
        <c:minorTickMark val="none"/>
        <c:tickLblPos val="nextTo"/>
        <c:crossAx val="1036121056"/>
        <c:crosses val="max"/>
        <c:crossBetween val="between"/>
        <c:majorUnit val="200000"/>
        <c:minorUnit val="20000"/>
      </c:valAx>
      <c:valAx>
        <c:axId val="1052668656"/>
        <c:scaling>
          <c:orientation val="minMax"/>
          <c:max val="500000"/>
          <c:min val="0"/>
        </c:scaling>
        <c:delete val="0"/>
        <c:axPos val="l"/>
        <c:numFmt formatCode="##.0,,&quot;M&quot;" sourceLinked="0"/>
        <c:majorTickMark val="out"/>
        <c:minorTickMark val="none"/>
        <c:tickLblPos val="nextTo"/>
        <c:txPr>
          <a:bodyPr/>
          <a:lstStyle/>
          <a:p>
            <a:pPr>
              <a:defRPr sz="70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pPr>
            <a:endParaRPr lang="en-US"/>
          </a:p>
        </c:txPr>
        <c:crossAx val="1052658672"/>
        <c:crosses val="autoZero"/>
        <c:crossBetween val="between"/>
        <c:minorUnit val="100000"/>
      </c:valAx>
      <c:catAx>
        <c:axId val="105265867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52668656"/>
        <c:crosses val="autoZero"/>
        <c:auto val="1"/>
        <c:lblAlgn val="ctr"/>
        <c:lblOffset val="100"/>
        <c:noMultiLvlLbl val="0"/>
      </c:catAx>
      <c:dTable>
        <c:showHorzBorder val="1"/>
        <c:showVertBorder val="0"/>
        <c:showOutline val="0"/>
        <c:showKeys val="1"/>
        <c:spPr>
          <a:noFill/>
        </c:spPr>
        <c:txPr>
          <a:bodyPr/>
          <a:lstStyle/>
          <a:p>
            <a:pPr rtl="0">
              <a:defRPr sz="600" baseline="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pPr>
            <a:endParaRPr lang="en-US"/>
          </a:p>
        </c:txPr>
      </c:dTable>
    </c:plotArea>
    <c:plotVisOnly val="1"/>
    <c:dispBlanksAs val="gap"/>
    <c:showDLblsOverMax val="0"/>
  </c:chart>
  <c:spPr>
    <a:solidFill>
      <a:schemeClr val="bg1"/>
    </a:solidFill>
    <a:ln w="9525">
      <a:solidFill>
        <a:srgbClr val="001E60"/>
      </a:solidFill>
    </a:ln>
  </c:spPr>
  <c:txPr>
    <a:bodyPr/>
    <a:lstStyle/>
    <a:p>
      <a:pPr>
        <a:defRPr>
          <a:latin typeface="Bogle" panose="020B0503020203060203" pitchFamily="34" charset="0"/>
        </a:defRPr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50" b="1" i="0" u="none" strike="noStrike" kern="1200" spc="0" baseline="0">
                <a:solidFill>
                  <a:srgbClr val="FF0000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r>
              <a:rPr lang="en-US" sz="1050" b="1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Current Users</a:t>
            </a:r>
          </a:p>
        </c:rich>
      </c:tx>
      <c:layout>
        <c:manualLayout>
          <c:xMode val="edge"/>
          <c:yMode val="edge"/>
          <c:x val="0.3660076225143155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1" i="0" u="none" strike="noStrike" kern="1200" spc="0" baseline="0">
              <a:solidFill>
                <a:srgbClr val="FF0000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9826276625035216"/>
          <c:y val="0.16685025562498457"/>
          <c:w val="0.79629265511614489"/>
          <c:h val="0.47794844390956914"/>
        </c:manualLayout>
      </c:layout>
      <c:lineChart>
        <c:grouping val="standard"/>
        <c:varyColors val="0"/>
        <c:ser>
          <c:idx val="0"/>
          <c:order val="0"/>
          <c:tx>
            <c:v>This Year</c:v>
          </c:tx>
          <c:spPr>
            <a:ln w="19050" cap="rnd">
              <a:solidFill>
                <a:srgbClr val="004E42"/>
              </a:solidFill>
              <a:round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spPr>
              <a:ln w="19050" cap="rnd">
                <a:solidFill>
                  <a:srgbClr val="004E42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5BAB-461A-9F58-AE480B543AC2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19050" cap="rnd">
                <a:solidFill>
                  <a:srgbClr val="004E42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5BAB-461A-9F58-AE480B543AC2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19050" cap="rnd">
                <a:solidFill>
                  <a:srgbClr val="004E42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5BAB-461A-9F58-AE480B543AC2}"/>
              </c:ext>
            </c:extLst>
          </c:dPt>
          <c:dPt>
            <c:idx val="4"/>
            <c:marker>
              <c:symbol val="none"/>
            </c:marker>
            <c:bubble3D val="0"/>
            <c:spPr>
              <a:ln w="19050" cap="rnd">
                <a:solidFill>
                  <a:srgbClr val="004E4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5BAB-461A-9F58-AE480B543AC2}"/>
              </c:ext>
            </c:extLst>
          </c:dPt>
          <c:dPt>
            <c:idx val="5"/>
            <c:marker>
              <c:symbol val="none"/>
            </c:marker>
            <c:bubble3D val="0"/>
            <c:spPr>
              <a:ln w="19050" cap="rnd">
                <a:solidFill>
                  <a:srgbClr val="004E42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5BAB-461A-9F58-AE480B543AC2}"/>
              </c:ext>
            </c:extLst>
          </c:dPt>
          <c:dPt>
            <c:idx val="6"/>
            <c:marker>
              <c:symbol val="none"/>
            </c:marker>
            <c:bubble3D val="0"/>
            <c:spPr>
              <a:ln w="19050" cap="rnd">
                <a:solidFill>
                  <a:srgbClr val="004E42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B-5BAB-461A-9F58-AE480B543AC2}"/>
              </c:ext>
            </c:extLst>
          </c:dPt>
          <c:dPt>
            <c:idx val="7"/>
            <c:marker>
              <c:symbol val="none"/>
            </c:marker>
            <c:bubble3D val="0"/>
            <c:spPr>
              <a:ln w="19050" cap="rnd">
                <a:solidFill>
                  <a:srgbClr val="004E4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D-5BAB-461A-9F58-AE480B543AC2}"/>
              </c:ext>
            </c:extLst>
          </c:dPt>
          <c:dPt>
            <c:idx val="8"/>
            <c:marker>
              <c:symbol val="none"/>
            </c:marker>
            <c:bubble3D val="0"/>
            <c:spPr>
              <a:ln w="19050" cap="rnd">
                <a:solidFill>
                  <a:srgbClr val="004E42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F-5BAB-461A-9F58-AE480B543AC2}"/>
              </c:ext>
            </c:extLst>
          </c:dPt>
          <c:dPt>
            <c:idx val="9"/>
            <c:marker>
              <c:symbol val="none"/>
            </c:marker>
            <c:bubble3D val="0"/>
            <c:spPr>
              <a:ln w="19050" cap="rnd">
                <a:solidFill>
                  <a:srgbClr val="004E42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1-5BAB-461A-9F58-AE480B543AC2}"/>
              </c:ext>
            </c:extLst>
          </c:dPt>
          <c:cat>
            <c:strRef>
              <c:f>'Weekly Charts'!$Q$5:$Q$14</c:f>
              <c:strCache>
                <c:ptCount val="10"/>
                <c:pt idx="0">
                  <c:v>FY25 WK50</c:v>
                </c:pt>
                <c:pt idx="1">
                  <c:v>FY25 WK51</c:v>
                </c:pt>
                <c:pt idx="2">
                  <c:v>FY25 WK52</c:v>
                </c:pt>
                <c:pt idx="3">
                  <c:v>FY25 WK53</c:v>
                </c:pt>
                <c:pt idx="4">
                  <c:v>FY26 WK01</c:v>
                </c:pt>
                <c:pt idx="5">
                  <c:v>FY26 WK02</c:v>
                </c:pt>
                <c:pt idx="6">
                  <c:v>FY26 WK03</c:v>
                </c:pt>
                <c:pt idx="7">
                  <c:v>FY26 WK04</c:v>
                </c:pt>
                <c:pt idx="8">
                  <c:v>FY26 WK05</c:v>
                </c:pt>
                <c:pt idx="9">
                  <c:v>FY26 WK06</c:v>
                </c:pt>
              </c:strCache>
            </c:strRef>
          </c:cat>
          <c:val>
            <c:numRef>
              <c:f>'Weekly Charts'!$I$119:$I$128</c:f>
              <c:numCache>
                <c:formatCode>#,"K"</c:formatCode>
                <c:ptCount val="10"/>
                <c:pt idx="0">
                  <c:v>75578</c:v>
                </c:pt>
                <c:pt idx="1">
                  <c:v>53883</c:v>
                </c:pt>
                <c:pt idx="2">
                  <c:v>61397</c:v>
                </c:pt>
                <c:pt idx="3">
                  <c:v>80459</c:v>
                </c:pt>
                <c:pt idx="4">
                  <c:v>52080</c:v>
                </c:pt>
                <c:pt idx="5">
                  <c:v>63039</c:v>
                </c:pt>
                <c:pt idx="6">
                  <c:v>81077</c:v>
                </c:pt>
                <c:pt idx="7">
                  <c:v>86110</c:v>
                </c:pt>
                <c:pt idx="8">
                  <c:v>57396</c:v>
                </c:pt>
                <c:pt idx="9">
                  <c:v>75236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5BAB-461A-9F58-AE480B543AC2}"/>
            </c:ext>
          </c:extLst>
        </c:ser>
        <c:ser>
          <c:idx val="1"/>
          <c:order val="1"/>
          <c:tx>
            <c:v>Last Year</c:v>
          </c:tx>
          <c:spPr>
            <a:ln w="19050" cap="rnd">
              <a:solidFill>
                <a:srgbClr val="6DCDB8"/>
              </a:solidFill>
              <a:round/>
            </a:ln>
            <a:effectLst/>
          </c:spPr>
          <c:marker>
            <c:symbol val="none"/>
          </c:marker>
          <c:cat>
            <c:strRef>
              <c:f>'Weekly Charts'!$Q$5:$Q$14</c:f>
              <c:strCache>
                <c:ptCount val="10"/>
                <c:pt idx="0">
                  <c:v>FY25 WK50</c:v>
                </c:pt>
                <c:pt idx="1">
                  <c:v>FY25 WK51</c:v>
                </c:pt>
                <c:pt idx="2">
                  <c:v>FY25 WK52</c:v>
                </c:pt>
                <c:pt idx="3">
                  <c:v>FY25 WK53</c:v>
                </c:pt>
                <c:pt idx="4">
                  <c:v>FY26 WK01</c:v>
                </c:pt>
                <c:pt idx="5">
                  <c:v>FY26 WK02</c:v>
                </c:pt>
                <c:pt idx="6">
                  <c:v>FY26 WK03</c:v>
                </c:pt>
                <c:pt idx="7">
                  <c:v>FY26 WK04</c:v>
                </c:pt>
                <c:pt idx="8">
                  <c:v>FY26 WK05</c:v>
                </c:pt>
                <c:pt idx="9">
                  <c:v>FY26 WK06</c:v>
                </c:pt>
              </c:strCache>
            </c:strRef>
          </c:cat>
          <c:val>
            <c:numRef>
              <c:f>'Weekly Charts'!$O$119:$O$128</c:f>
              <c:numCache>
                <c:formatCode>#,"K"</c:formatCode>
                <c:ptCount val="10"/>
                <c:pt idx="0">
                  <c:v>75439</c:v>
                </c:pt>
                <c:pt idx="1">
                  <c:v>55590</c:v>
                </c:pt>
                <c:pt idx="2">
                  <c:v>80883</c:v>
                </c:pt>
                <c:pt idx="3">
                  <c:v>81087</c:v>
                </c:pt>
                <c:pt idx="4">
                  <c:v>64434</c:v>
                </c:pt>
                <c:pt idx="5">
                  <c:v>81956</c:v>
                </c:pt>
                <c:pt idx="6">
                  <c:v>92331</c:v>
                </c:pt>
                <c:pt idx="7">
                  <c:v>95529</c:v>
                </c:pt>
                <c:pt idx="8">
                  <c:v>55022</c:v>
                </c:pt>
                <c:pt idx="9">
                  <c:v>86421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5BAB-461A-9F58-AE480B543AC2}"/>
            </c:ext>
          </c:extLst>
        </c:ser>
        <c:ser>
          <c:idx val="2"/>
          <c:order val="2"/>
          <c:tx>
            <c:v>YoY</c:v>
          </c:tx>
          <c:spPr>
            <a:ln w="28575" cap="rnd">
              <a:noFill/>
              <a:round/>
            </a:ln>
            <a:effectLst/>
          </c:spPr>
          <c:marker>
            <c:symbol val="none"/>
          </c:marker>
          <c:cat>
            <c:strRef>
              <c:f>'Weekly Charts'!$Q$5:$Q$14</c:f>
              <c:strCache>
                <c:ptCount val="10"/>
                <c:pt idx="0">
                  <c:v>FY25 WK50</c:v>
                </c:pt>
                <c:pt idx="1">
                  <c:v>FY25 WK51</c:v>
                </c:pt>
                <c:pt idx="2">
                  <c:v>FY25 WK52</c:v>
                </c:pt>
                <c:pt idx="3">
                  <c:v>FY25 WK53</c:v>
                </c:pt>
                <c:pt idx="4">
                  <c:v>FY26 WK01</c:v>
                </c:pt>
                <c:pt idx="5">
                  <c:v>FY26 WK02</c:v>
                </c:pt>
                <c:pt idx="6">
                  <c:v>FY26 WK03</c:v>
                </c:pt>
                <c:pt idx="7">
                  <c:v>FY26 WK04</c:v>
                </c:pt>
                <c:pt idx="8">
                  <c:v>FY26 WK05</c:v>
                </c:pt>
                <c:pt idx="9">
                  <c:v>FY26 WK06</c:v>
                </c:pt>
              </c:strCache>
            </c:strRef>
          </c:cat>
          <c:val>
            <c:numRef>
              <c:f>'Weekly Charts'!$U$119:$U$128</c:f>
              <c:numCache>
                <c:formatCode>0%</c:formatCode>
                <c:ptCount val="10"/>
                <c:pt idx="0">
                  <c:v>1.8425482840440655E-3</c:v>
                </c:pt>
                <c:pt idx="1">
                  <c:v>-3.0706961683756084E-2</c:v>
                </c:pt>
                <c:pt idx="2">
                  <c:v>-0.24091589085469134</c:v>
                </c:pt>
                <c:pt idx="3">
                  <c:v>-7.7447679652719037E-3</c:v>
                </c:pt>
                <c:pt idx="4">
                  <c:v>-0.19173107365676512</c:v>
                </c:pt>
                <c:pt idx="5">
                  <c:v>-0.23081897603592172</c:v>
                </c:pt>
                <c:pt idx="6">
                  <c:v>-0.12188755672526019</c:v>
                </c:pt>
                <c:pt idx="7">
                  <c:v>-9.8598331396748673E-2</c:v>
                </c:pt>
                <c:pt idx="8">
                  <c:v>4.3146377812511405E-2</c:v>
                </c:pt>
                <c:pt idx="9">
                  <c:v>-0.12942456115990331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5BAB-461A-9F58-AE480B543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73321599"/>
        <c:axId val="1273323999"/>
      </c:lineChart>
      <c:catAx>
        <c:axId val="12733215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ogle" panose="020B0503020203060203" pitchFamily="34" charset="0"/>
                <a:ea typeface="+mn-ea"/>
                <a:cs typeface="+mn-cs"/>
              </a:defRPr>
            </a:pPr>
            <a:endParaRPr lang="en-US"/>
          </a:p>
        </c:txPr>
        <c:crossAx val="1273323999"/>
        <c:crosses val="autoZero"/>
        <c:auto val="1"/>
        <c:lblAlgn val="ctr"/>
        <c:lblOffset val="100"/>
        <c:noMultiLvlLbl val="0"/>
      </c:catAx>
      <c:valAx>
        <c:axId val="1273323999"/>
        <c:scaling>
          <c:orientation val="minMax"/>
          <c:min val="0"/>
        </c:scaling>
        <c:delete val="0"/>
        <c:axPos val="l"/>
        <c:numFmt formatCode="#,&quot;K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rgbClr val="001E60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endParaRPr lang="en-US"/>
          </a:p>
        </c:txPr>
        <c:crossAx val="1273321599"/>
        <c:crosses val="autoZero"/>
        <c:crossBetween val="between"/>
        <c:majorUnit val="40000"/>
      </c:valAx>
      <c:dTable>
        <c:showHorzBorder val="0"/>
        <c:showVertBorder val="0"/>
        <c:showOutline val="0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700" b="0" i="0" u="none" strike="noStrike" kern="1200" baseline="0">
                <a:solidFill>
                  <a:srgbClr val="002060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solidFill>
        <a:srgbClr val="001E60"/>
      </a:solidFill>
      <a:round/>
    </a:ln>
    <a:effectLst/>
  </c:spPr>
  <c:txPr>
    <a:bodyPr/>
    <a:lstStyle/>
    <a:p>
      <a:pPr>
        <a:defRPr sz="1050">
          <a:latin typeface="Bogle" panose="020B0503020203060203" pitchFamily="34" charset="0"/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50" b="1" i="0" u="none" strike="noStrike" kern="1200" spc="0" baseline="0">
                <a:solidFill>
                  <a:srgbClr val="FF0000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r>
              <a:rPr lang="en-US" sz="1050" b="1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Reactivated Users</a:t>
            </a:r>
          </a:p>
        </c:rich>
      </c:tx>
      <c:layout>
        <c:manualLayout>
          <c:xMode val="edge"/>
          <c:yMode val="edge"/>
          <c:x val="0.33353976855068845"/>
          <c:y val="5.703007999928151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1" i="0" u="none" strike="noStrike" kern="1200" spc="0" baseline="0">
              <a:solidFill>
                <a:srgbClr val="FF0000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0067975727840123"/>
          <c:y val="0.17724275280154655"/>
          <c:w val="0.82295580654374834"/>
          <c:h val="0.46185310632385368"/>
        </c:manualLayout>
      </c:layout>
      <c:lineChart>
        <c:grouping val="standard"/>
        <c:varyColors val="0"/>
        <c:ser>
          <c:idx val="0"/>
          <c:order val="0"/>
          <c:tx>
            <c:v>This Year</c:v>
          </c:tx>
          <c:spPr>
            <a:ln w="19050" cap="rnd">
              <a:solidFill>
                <a:srgbClr val="004E42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19050" cap="rnd">
                <a:solidFill>
                  <a:srgbClr val="004E4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D78A-4B0D-96DB-534A689A049F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19050" cap="rnd">
                <a:solidFill>
                  <a:srgbClr val="004E42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D78A-4B0D-96DB-534A689A049F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19050" cap="rnd">
                <a:solidFill>
                  <a:srgbClr val="004E42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D78A-4B0D-96DB-534A689A049F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19050" cap="rnd">
                <a:solidFill>
                  <a:srgbClr val="004E42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D78A-4B0D-96DB-534A689A049F}"/>
              </c:ext>
            </c:extLst>
          </c:dPt>
          <c:dPt>
            <c:idx val="4"/>
            <c:marker>
              <c:symbol val="none"/>
            </c:marker>
            <c:bubble3D val="0"/>
            <c:spPr>
              <a:ln w="19050" cap="rnd">
                <a:solidFill>
                  <a:srgbClr val="004E42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D78A-4B0D-96DB-534A689A049F}"/>
              </c:ext>
            </c:extLst>
          </c:dPt>
          <c:dPt>
            <c:idx val="5"/>
            <c:marker>
              <c:symbol val="none"/>
            </c:marker>
            <c:bubble3D val="0"/>
            <c:spPr>
              <a:ln w="19050" cap="rnd">
                <a:solidFill>
                  <a:srgbClr val="004E42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B-D78A-4B0D-96DB-534A689A049F}"/>
              </c:ext>
            </c:extLst>
          </c:dPt>
          <c:dPt>
            <c:idx val="6"/>
            <c:marker>
              <c:symbol val="none"/>
            </c:marker>
            <c:bubble3D val="0"/>
            <c:spPr>
              <a:ln w="19050" cap="rnd">
                <a:solidFill>
                  <a:srgbClr val="004E42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D-D78A-4B0D-96DB-534A689A049F}"/>
              </c:ext>
            </c:extLst>
          </c:dPt>
          <c:dPt>
            <c:idx val="7"/>
            <c:marker>
              <c:symbol val="none"/>
            </c:marker>
            <c:bubble3D val="0"/>
            <c:spPr>
              <a:ln w="19050" cap="rnd">
                <a:solidFill>
                  <a:srgbClr val="004E42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F-D78A-4B0D-96DB-534A689A049F}"/>
              </c:ext>
            </c:extLst>
          </c:dPt>
          <c:dPt>
            <c:idx val="8"/>
            <c:marker>
              <c:symbol val="none"/>
            </c:marker>
            <c:bubble3D val="0"/>
            <c:spPr>
              <a:ln w="19050" cap="rnd">
                <a:solidFill>
                  <a:srgbClr val="004E42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1-D78A-4B0D-96DB-534A689A049F}"/>
              </c:ext>
            </c:extLst>
          </c:dPt>
          <c:dPt>
            <c:idx val="9"/>
            <c:marker>
              <c:symbol val="none"/>
            </c:marker>
            <c:bubble3D val="0"/>
            <c:spPr>
              <a:ln w="19050" cap="rnd">
                <a:solidFill>
                  <a:srgbClr val="004E42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3-D78A-4B0D-96DB-534A689A049F}"/>
              </c:ext>
            </c:extLst>
          </c:dPt>
          <c:cat>
            <c:strRef>
              <c:f>'Weekly Charts'!$Q$5:$Q$14</c:f>
              <c:strCache>
                <c:ptCount val="10"/>
                <c:pt idx="0">
                  <c:v>FY25 WK50</c:v>
                </c:pt>
                <c:pt idx="1">
                  <c:v>FY25 WK51</c:v>
                </c:pt>
                <c:pt idx="2">
                  <c:v>FY25 WK52</c:v>
                </c:pt>
                <c:pt idx="3">
                  <c:v>FY25 WK53</c:v>
                </c:pt>
                <c:pt idx="4">
                  <c:v>FY26 WK01</c:v>
                </c:pt>
                <c:pt idx="5">
                  <c:v>FY26 WK02</c:v>
                </c:pt>
                <c:pt idx="6">
                  <c:v>FY26 WK03</c:v>
                </c:pt>
                <c:pt idx="7">
                  <c:v>FY26 WK04</c:v>
                </c:pt>
                <c:pt idx="8">
                  <c:v>FY26 WK05</c:v>
                </c:pt>
                <c:pt idx="9">
                  <c:v>FY26 WK06</c:v>
                </c:pt>
              </c:strCache>
            </c:strRef>
          </c:cat>
          <c:val>
            <c:numRef>
              <c:f>'Weekly Charts'!$J$119:$J$128</c:f>
              <c:numCache>
                <c:formatCode>#,"K"</c:formatCode>
                <c:ptCount val="10"/>
                <c:pt idx="0">
                  <c:v>71723</c:v>
                </c:pt>
                <c:pt idx="1">
                  <c:v>51211</c:v>
                </c:pt>
                <c:pt idx="2">
                  <c:v>58394</c:v>
                </c:pt>
                <c:pt idx="3">
                  <c:v>62328</c:v>
                </c:pt>
                <c:pt idx="4">
                  <c:v>71384</c:v>
                </c:pt>
                <c:pt idx="5">
                  <c:v>61159</c:v>
                </c:pt>
                <c:pt idx="6">
                  <c:v>72248</c:v>
                </c:pt>
                <c:pt idx="7">
                  <c:v>76386</c:v>
                </c:pt>
                <c:pt idx="8">
                  <c:v>77192</c:v>
                </c:pt>
                <c:pt idx="9">
                  <c:v>73936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D78A-4B0D-96DB-534A689A049F}"/>
            </c:ext>
          </c:extLst>
        </c:ser>
        <c:ser>
          <c:idx val="1"/>
          <c:order val="1"/>
          <c:tx>
            <c:v>Last Year</c:v>
          </c:tx>
          <c:spPr>
            <a:ln w="19050" cap="rnd">
              <a:solidFill>
                <a:srgbClr val="6DCDB8"/>
              </a:solidFill>
              <a:round/>
            </a:ln>
            <a:effectLst/>
          </c:spPr>
          <c:marker>
            <c:symbol val="none"/>
          </c:marker>
          <c:cat>
            <c:strRef>
              <c:f>'Weekly Charts'!$Q$5:$Q$14</c:f>
              <c:strCache>
                <c:ptCount val="10"/>
                <c:pt idx="0">
                  <c:v>FY25 WK50</c:v>
                </c:pt>
                <c:pt idx="1">
                  <c:v>FY25 WK51</c:v>
                </c:pt>
                <c:pt idx="2">
                  <c:v>FY25 WK52</c:v>
                </c:pt>
                <c:pt idx="3">
                  <c:v>FY25 WK53</c:v>
                </c:pt>
                <c:pt idx="4">
                  <c:v>FY26 WK01</c:v>
                </c:pt>
                <c:pt idx="5">
                  <c:v>FY26 WK02</c:v>
                </c:pt>
                <c:pt idx="6">
                  <c:v>FY26 WK03</c:v>
                </c:pt>
                <c:pt idx="7">
                  <c:v>FY26 WK04</c:v>
                </c:pt>
                <c:pt idx="8">
                  <c:v>FY26 WK05</c:v>
                </c:pt>
                <c:pt idx="9">
                  <c:v>FY26 WK06</c:v>
                </c:pt>
              </c:strCache>
            </c:strRef>
          </c:cat>
          <c:val>
            <c:numRef>
              <c:f>'Weekly Charts'!$P$119:$P$128</c:f>
              <c:numCache>
                <c:formatCode>#,"K"</c:formatCode>
                <c:ptCount val="10"/>
                <c:pt idx="0">
                  <c:v>57941</c:v>
                </c:pt>
                <c:pt idx="1">
                  <c:v>99335</c:v>
                </c:pt>
                <c:pt idx="2">
                  <c:v>69327</c:v>
                </c:pt>
                <c:pt idx="3">
                  <c:v>65394</c:v>
                </c:pt>
                <c:pt idx="4">
                  <c:v>99341</c:v>
                </c:pt>
                <c:pt idx="5">
                  <c:v>79287</c:v>
                </c:pt>
                <c:pt idx="6">
                  <c:v>53820</c:v>
                </c:pt>
                <c:pt idx="7">
                  <c:v>74717</c:v>
                </c:pt>
                <c:pt idx="8">
                  <c:v>91196</c:v>
                </c:pt>
                <c:pt idx="9">
                  <c:v>66404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D78A-4B0D-96DB-534A689A049F}"/>
            </c:ext>
          </c:extLst>
        </c:ser>
        <c:ser>
          <c:idx val="2"/>
          <c:order val="2"/>
          <c:tx>
            <c:v>YoY</c:v>
          </c:tx>
          <c:spPr>
            <a:ln w="28575" cap="rnd">
              <a:noFill/>
              <a:round/>
            </a:ln>
            <a:effectLst/>
          </c:spPr>
          <c:marker>
            <c:symbol val="none"/>
          </c:marker>
          <c:cat>
            <c:strRef>
              <c:f>'Weekly Charts'!$Q$5:$Q$14</c:f>
              <c:strCache>
                <c:ptCount val="10"/>
                <c:pt idx="0">
                  <c:v>FY25 WK50</c:v>
                </c:pt>
                <c:pt idx="1">
                  <c:v>FY25 WK51</c:v>
                </c:pt>
                <c:pt idx="2">
                  <c:v>FY25 WK52</c:v>
                </c:pt>
                <c:pt idx="3">
                  <c:v>FY25 WK53</c:v>
                </c:pt>
                <c:pt idx="4">
                  <c:v>FY26 WK01</c:v>
                </c:pt>
                <c:pt idx="5">
                  <c:v>FY26 WK02</c:v>
                </c:pt>
                <c:pt idx="6">
                  <c:v>FY26 WK03</c:v>
                </c:pt>
                <c:pt idx="7">
                  <c:v>FY26 WK04</c:v>
                </c:pt>
                <c:pt idx="8">
                  <c:v>FY26 WK05</c:v>
                </c:pt>
                <c:pt idx="9">
                  <c:v>FY26 WK06</c:v>
                </c:pt>
              </c:strCache>
            </c:strRef>
          </c:cat>
          <c:val>
            <c:numRef>
              <c:f>'Weekly Charts'!$V$119:$V$128</c:f>
              <c:numCache>
                <c:formatCode>0%</c:formatCode>
                <c:ptCount val="10"/>
                <c:pt idx="0">
                  <c:v>0.23786265338879198</c:v>
                </c:pt>
                <c:pt idx="1">
                  <c:v>-0.48446167010620622</c:v>
                </c:pt>
                <c:pt idx="2">
                  <c:v>-0.15770190546251817</c:v>
                </c:pt>
                <c:pt idx="3">
                  <c:v>-4.6885035324341628E-2</c:v>
                </c:pt>
                <c:pt idx="4">
                  <c:v>-0.28142458803515169</c:v>
                </c:pt>
                <c:pt idx="5">
                  <c:v>-0.22863773380251495</c:v>
                </c:pt>
                <c:pt idx="6">
                  <c:v>0.34240059457450767</c:v>
                </c:pt>
                <c:pt idx="7">
                  <c:v>2.2337620621812881E-2</c:v>
                </c:pt>
                <c:pt idx="8">
                  <c:v>-0.1535593666388877</c:v>
                </c:pt>
                <c:pt idx="9">
                  <c:v>0.11342690199385586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D78A-4B0D-96DB-534A689A04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73321599"/>
        <c:axId val="1273323999"/>
      </c:lineChart>
      <c:catAx>
        <c:axId val="12733215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ogle" panose="020B0503020203060203" pitchFamily="34" charset="0"/>
                <a:ea typeface="+mn-ea"/>
                <a:cs typeface="+mn-cs"/>
              </a:defRPr>
            </a:pPr>
            <a:endParaRPr lang="en-US"/>
          </a:p>
        </c:txPr>
        <c:crossAx val="1273323999"/>
        <c:crosses val="autoZero"/>
        <c:auto val="1"/>
        <c:lblAlgn val="ctr"/>
        <c:lblOffset val="100"/>
        <c:noMultiLvlLbl val="0"/>
      </c:catAx>
      <c:valAx>
        <c:axId val="1273323999"/>
        <c:scaling>
          <c:orientation val="minMax"/>
          <c:min val="0"/>
        </c:scaling>
        <c:delete val="0"/>
        <c:axPos val="l"/>
        <c:numFmt formatCode="#,&quot;K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rgbClr val="001E60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endParaRPr lang="en-US"/>
          </a:p>
        </c:txPr>
        <c:crossAx val="1273321599"/>
        <c:crosses val="autoZero"/>
        <c:crossBetween val="between"/>
        <c:majorUnit val="40000"/>
      </c:valAx>
      <c:dTable>
        <c:showHorzBorder val="0"/>
        <c:showVertBorder val="0"/>
        <c:showOutline val="0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700" b="0" i="0" u="none" strike="noStrike" kern="1200" baseline="0">
                <a:solidFill>
                  <a:srgbClr val="002060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solidFill>
        <a:srgbClr val="001E60"/>
      </a:solidFill>
      <a:round/>
    </a:ln>
    <a:effectLst/>
  </c:spPr>
  <c:txPr>
    <a:bodyPr/>
    <a:lstStyle/>
    <a:p>
      <a:pPr>
        <a:defRPr sz="1050">
          <a:latin typeface="Bogle" panose="020B0503020203060203" pitchFamily="34" charset="0"/>
        </a:defRPr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50" b="1" i="0" u="none" strike="noStrike" kern="1200" spc="0" baseline="0">
                <a:solidFill>
                  <a:srgbClr val="FF0000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r>
              <a:rPr lang="en-US" sz="1050" b="1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New Users</a:t>
            </a:r>
          </a:p>
        </c:rich>
      </c:tx>
      <c:layout>
        <c:manualLayout>
          <c:xMode val="edge"/>
          <c:yMode val="edge"/>
          <c:x val="0.40021124336073272"/>
          <c:y val="5.703007999928151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1" i="0" u="none" strike="noStrike" kern="1200" spc="0" baseline="0">
              <a:solidFill>
                <a:srgbClr val="FF0000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7704419345625161"/>
          <c:y val="0.19161580865817213"/>
          <c:w val="0.82295580654374834"/>
          <c:h val="0.46185310632385368"/>
        </c:manualLayout>
      </c:layout>
      <c:lineChart>
        <c:grouping val="standard"/>
        <c:varyColors val="0"/>
        <c:ser>
          <c:idx val="0"/>
          <c:order val="0"/>
          <c:tx>
            <c:v>This Year</c:v>
          </c:tx>
          <c:spPr>
            <a:ln w="19050" cap="rnd">
              <a:solidFill>
                <a:srgbClr val="004E42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19050" cap="rnd">
                <a:solidFill>
                  <a:srgbClr val="004E4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C2E8-4203-B6D3-63F350066904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19050" cap="rnd">
                <a:solidFill>
                  <a:srgbClr val="004E42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C2E8-4203-B6D3-63F350066904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19050" cap="rnd">
                <a:solidFill>
                  <a:srgbClr val="004E42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C2E8-4203-B6D3-63F350066904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19050" cap="rnd">
                <a:solidFill>
                  <a:srgbClr val="004E42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C2E8-4203-B6D3-63F350066904}"/>
              </c:ext>
            </c:extLst>
          </c:dPt>
          <c:dPt>
            <c:idx val="4"/>
            <c:marker>
              <c:symbol val="none"/>
            </c:marker>
            <c:bubble3D val="0"/>
            <c:spPr>
              <a:ln w="19050" cap="rnd">
                <a:solidFill>
                  <a:srgbClr val="004E4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C2E8-4203-B6D3-63F350066904}"/>
              </c:ext>
            </c:extLst>
          </c:dPt>
          <c:dPt>
            <c:idx val="5"/>
            <c:marker>
              <c:symbol val="none"/>
            </c:marker>
            <c:bubble3D val="0"/>
            <c:spPr>
              <a:ln w="19050" cap="rnd">
                <a:solidFill>
                  <a:srgbClr val="004E42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B-C2E8-4203-B6D3-63F350066904}"/>
              </c:ext>
            </c:extLst>
          </c:dPt>
          <c:dPt>
            <c:idx val="6"/>
            <c:marker>
              <c:symbol val="none"/>
            </c:marker>
            <c:bubble3D val="0"/>
            <c:spPr>
              <a:ln w="19050" cap="rnd">
                <a:solidFill>
                  <a:srgbClr val="004E42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D-C2E8-4203-B6D3-63F350066904}"/>
              </c:ext>
            </c:extLst>
          </c:dPt>
          <c:dPt>
            <c:idx val="7"/>
            <c:marker>
              <c:symbol val="none"/>
            </c:marker>
            <c:bubble3D val="0"/>
            <c:spPr>
              <a:ln w="19050" cap="rnd">
                <a:solidFill>
                  <a:srgbClr val="004E4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F-C2E8-4203-B6D3-63F350066904}"/>
              </c:ext>
            </c:extLst>
          </c:dPt>
          <c:dPt>
            <c:idx val="8"/>
            <c:marker>
              <c:symbol val="none"/>
            </c:marker>
            <c:bubble3D val="0"/>
            <c:spPr>
              <a:ln w="19050" cap="rnd">
                <a:solidFill>
                  <a:srgbClr val="004E42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1-C2E8-4203-B6D3-63F350066904}"/>
              </c:ext>
            </c:extLst>
          </c:dPt>
          <c:dPt>
            <c:idx val="9"/>
            <c:marker>
              <c:symbol val="none"/>
            </c:marker>
            <c:bubble3D val="0"/>
            <c:spPr>
              <a:ln w="19050" cap="rnd">
                <a:solidFill>
                  <a:srgbClr val="004E42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3-C2E8-4203-B6D3-63F350066904}"/>
              </c:ext>
            </c:extLst>
          </c:dPt>
          <c:cat>
            <c:strRef>
              <c:f>'Weekly Charts'!$Q$5:$Q$14</c:f>
              <c:strCache>
                <c:ptCount val="10"/>
                <c:pt idx="0">
                  <c:v>FY25 WK50</c:v>
                </c:pt>
                <c:pt idx="1">
                  <c:v>FY25 WK51</c:v>
                </c:pt>
                <c:pt idx="2">
                  <c:v>FY25 WK52</c:v>
                </c:pt>
                <c:pt idx="3">
                  <c:v>FY25 WK53</c:v>
                </c:pt>
                <c:pt idx="4">
                  <c:v>FY26 WK01</c:v>
                </c:pt>
                <c:pt idx="5">
                  <c:v>FY26 WK02</c:v>
                </c:pt>
                <c:pt idx="6">
                  <c:v>FY26 WK03</c:v>
                </c:pt>
                <c:pt idx="7">
                  <c:v>FY26 WK04</c:v>
                </c:pt>
                <c:pt idx="8">
                  <c:v>FY26 WK05</c:v>
                </c:pt>
                <c:pt idx="9">
                  <c:v>FY26 WK06</c:v>
                </c:pt>
              </c:strCache>
            </c:strRef>
          </c:cat>
          <c:val>
            <c:numRef>
              <c:f>'Weekly Charts'!$L$119:$L$128</c:f>
              <c:numCache>
                <c:formatCode>#,"K"</c:formatCode>
                <c:ptCount val="10"/>
                <c:pt idx="0">
                  <c:v>77164</c:v>
                </c:pt>
                <c:pt idx="1">
                  <c:v>99940</c:v>
                </c:pt>
                <c:pt idx="2">
                  <c:v>59082</c:v>
                </c:pt>
                <c:pt idx="3">
                  <c:v>57258</c:v>
                </c:pt>
                <c:pt idx="4">
                  <c:v>61885</c:v>
                </c:pt>
                <c:pt idx="5">
                  <c:v>96491</c:v>
                </c:pt>
                <c:pt idx="6">
                  <c:v>53954</c:v>
                </c:pt>
                <c:pt idx="7">
                  <c:v>97133</c:v>
                </c:pt>
                <c:pt idx="8">
                  <c:v>96164</c:v>
                </c:pt>
                <c:pt idx="9">
                  <c:v>88520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C2E8-4203-B6D3-63F350066904}"/>
            </c:ext>
          </c:extLst>
        </c:ser>
        <c:ser>
          <c:idx val="1"/>
          <c:order val="1"/>
          <c:tx>
            <c:v>Last Year</c:v>
          </c:tx>
          <c:spPr>
            <a:ln w="19050" cap="rnd">
              <a:solidFill>
                <a:srgbClr val="6DCDB8"/>
              </a:solidFill>
              <a:round/>
            </a:ln>
            <a:effectLst/>
          </c:spPr>
          <c:marker>
            <c:symbol val="none"/>
          </c:marker>
          <c:cat>
            <c:strRef>
              <c:f>'Weekly Charts'!$Q$5:$Q$14</c:f>
              <c:strCache>
                <c:ptCount val="10"/>
                <c:pt idx="0">
                  <c:v>FY25 WK50</c:v>
                </c:pt>
                <c:pt idx="1">
                  <c:v>FY25 WK51</c:v>
                </c:pt>
                <c:pt idx="2">
                  <c:v>FY25 WK52</c:v>
                </c:pt>
                <c:pt idx="3">
                  <c:v>FY25 WK53</c:v>
                </c:pt>
                <c:pt idx="4">
                  <c:v>FY26 WK01</c:v>
                </c:pt>
                <c:pt idx="5">
                  <c:v>FY26 WK02</c:v>
                </c:pt>
                <c:pt idx="6">
                  <c:v>FY26 WK03</c:v>
                </c:pt>
                <c:pt idx="7">
                  <c:v>FY26 WK04</c:v>
                </c:pt>
                <c:pt idx="8">
                  <c:v>FY26 WK05</c:v>
                </c:pt>
                <c:pt idx="9">
                  <c:v>FY26 WK06</c:v>
                </c:pt>
              </c:strCache>
            </c:strRef>
          </c:cat>
          <c:val>
            <c:numRef>
              <c:f>'Weekly Charts'!$R$119:$R$128</c:f>
              <c:numCache>
                <c:formatCode>#,"K"</c:formatCode>
                <c:ptCount val="10"/>
                <c:pt idx="0">
                  <c:v>70256</c:v>
                </c:pt>
                <c:pt idx="1">
                  <c:v>97778</c:v>
                </c:pt>
                <c:pt idx="2">
                  <c:v>54247</c:v>
                </c:pt>
                <c:pt idx="3">
                  <c:v>52023</c:v>
                </c:pt>
                <c:pt idx="4">
                  <c:v>60374</c:v>
                </c:pt>
                <c:pt idx="5">
                  <c:v>71840</c:v>
                </c:pt>
                <c:pt idx="6">
                  <c:v>70792</c:v>
                </c:pt>
                <c:pt idx="7">
                  <c:v>98064</c:v>
                </c:pt>
                <c:pt idx="8">
                  <c:v>92598</c:v>
                </c:pt>
                <c:pt idx="9">
                  <c:v>67467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C2E8-4203-B6D3-63F350066904}"/>
            </c:ext>
          </c:extLst>
        </c:ser>
        <c:ser>
          <c:idx val="2"/>
          <c:order val="2"/>
          <c:tx>
            <c:v>YoY</c:v>
          </c:tx>
          <c:spPr>
            <a:ln w="28575" cap="rnd">
              <a:noFill/>
              <a:round/>
            </a:ln>
            <a:effectLst/>
          </c:spPr>
          <c:marker>
            <c:symbol val="none"/>
          </c:marker>
          <c:cat>
            <c:strRef>
              <c:f>'Weekly Charts'!$Q$5:$Q$14</c:f>
              <c:strCache>
                <c:ptCount val="10"/>
                <c:pt idx="0">
                  <c:v>FY25 WK50</c:v>
                </c:pt>
                <c:pt idx="1">
                  <c:v>FY25 WK51</c:v>
                </c:pt>
                <c:pt idx="2">
                  <c:v>FY25 WK52</c:v>
                </c:pt>
                <c:pt idx="3">
                  <c:v>FY25 WK53</c:v>
                </c:pt>
                <c:pt idx="4">
                  <c:v>FY26 WK01</c:v>
                </c:pt>
                <c:pt idx="5">
                  <c:v>FY26 WK02</c:v>
                </c:pt>
                <c:pt idx="6">
                  <c:v>FY26 WK03</c:v>
                </c:pt>
                <c:pt idx="7">
                  <c:v>FY26 WK04</c:v>
                </c:pt>
                <c:pt idx="8">
                  <c:v>FY26 WK05</c:v>
                </c:pt>
                <c:pt idx="9">
                  <c:v>FY26 WK06</c:v>
                </c:pt>
              </c:strCache>
            </c:strRef>
          </c:cat>
          <c:val>
            <c:numRef>
              <c:f>'Weekly Charts'!$X$119:$X$128</c:f>
              <c:numCache>
                <c:formatCode>0%</c:formatCode>
                <c:ptCount val="10"/>
                <c:pt idx="0">
                  <c:v>9.8326121612388961E-2</c:v>
                </c:pt>
                <c:pt idx="1">
                  <c:v>2.2111313383378572E-2</c:v>
                </c:pt>
                <c:pt idx="2">
                  <c:v>8.9129352775268789E-2</c:v>
                </c:pt>
                <c:pt idx="3">
                  <c:v>0.10062856813332566</c:v>
                </c:pt>
                <c:pt idx="4">
                  <c:v>2.5027329645211482E-2</c:v>
                </c:pt>
                <c:pt idx="5">
                  <c:v>0.34313752783964357</c:v>
                </c:pt>
                <c:pt idx="6">
                  <c:v>-0.23785173465928355</c:v>
                </c:pt>
                <c:pt idx="7">
                  <c:v>-9.4937999673682105E-3</c:v>
                </c:pt>
                <c:pt idx="8">
                  <c:v>3.8510550983822611E-2</c:v>
                </c:pt>
                <c:pt idx="9">
                  <c:v>0.3120488535135697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C2E8-4203-B6D3-63F3500669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73321599"/>
        <c:axId val="1273323999"/>
      </c:lineChart>
      <c:catAx>
        <c:axId val="12733215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ogle" panose="020B0503020203060203" pitchFamily="34" charset="0"/>
                <a:ea typeface="+mn-ea"/>
                <a:cs typeface="+mn-cs"/>
              </a:defRPr>
            </a:pPr>
            <a:endParaRPr lang="en-US"/>
          </a:p>
        </c:txPr>
        <c:crossAx val="1273323999"/>
        <c:crosses val="autoZero"/>
        <c:auto val="1"/>
        <c:lblAlgn val="ctr"/>
        <c:lblOffset val="100"/>
        <c:noMultiLvlLbl val="0"/>
      </c:catAx>
      <c:valAx>
        <c:axId val="1273323999"/>
        <c:scaling>
          <c:orientation val="minMax"/>
          <c:min val="0"/>
        </c:scaling>
        <c:delete val="0"/>
        <c:axPos val="l"/>
        <c:numFmt formatCode="#,&quot;K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rgbClr val="001E60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endParaRPr lang="en-US"/>
          </a:p>
        </c:txPr>
        <c:crossAx val="1273321599"/>
        <c:crosses val="autoZero"/>
        <c:crossBetween val="between"/>
        <c:majorUnit val="40000"/>
      </c:valAx>
      <c:dTable>
        <c:showHorzBorder val="0"/>
        <c:showVertBorder val="0"/>
        <c:showOutline val="0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700" b="0" i="0" u="none" strike="noStrike" kern="1200" baseline="0">
                <a:solidFill>
                  <a:srgbClr val="002060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solidFill>
        <a:srgbClr val="001E60"/>
      </a:solidFill>
      <a:round/>
    </a:ln>
    <a:effectLst/>
  </c:spPr>
  <c:txPr>
    <a:bodyPr/>
    <a:lstStyle/>
    <a:p>
      <a:pPr>
        <a:defRPr sz="1050">
          <a:latin typeface="Bogle" panose="020B0503020203060203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 sz="1050">
                <a:solidFill>
                  <a:srgbClr val="FE5000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pPr>
            <a:r>
              <a:rPr lang="en-US" sz="1050">
                <a:solidFill>
                  <a:srgbClr val="FE5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Owned Installs</a:t>
            </a:r>
          </a:p>
        </c:rich>
      </c:tx>
      <c:layout>
        <c:manualLayout>
          <c:xMode val="edge"/>
          <c:yMode val="edge"/>
          <c:x val="0.33970541473477339"/>
          <c:y val="4.7731173153907069E-3"/>
        </c:manualLayout>
      </c:layout>
      <c:overlay val="0"/>
      <c:spPr>
        <a:noFill/>
        <a:ln>
          <a:noFill/>
          <a:prstDash val="solid"/>
        </a:ln>
      </c:spPr>
    </c:title>
    <c:autoTitleDeleted val="0"/>
    <c:plotArea>
      <c:layout>
        <c:manualLayout>
          <c:layoutTarget val="inner"/>
          <c:xMode val="edge"/>
          <c:yMode val="edge"/>
          <c:x val="0.10339692843349357"/>
          <c:y val="0.14123173011723297"/>
          <c:w val="0.88404934819863334"/>
          <c:h val="0.55658519282099927"/>
        </c:manualLayout>
      </c:layout>
      <c:lineChart>
        <c:grouping val="standard"/>
        <c:varyColors val="0"/>
        <c:ser>
          <c:idx val="2"/>
          <c:order val="0"/>
          <c:tx>
            <c:strRef>
              <c:f>'Weekly Charts'!$I$26:$K$26</c:f>
              <c:strCache>
                <c:ptCount val="1"/>
                <c:pt idx="0">
                  <c:v>This Year</c:v>
                </c:pt>
              </c:strCache>
            </c:strRef>
          </c:tx>
          <c:spPr>
            <a:ln w="19050">
              <a:solidFill>
                <a:srgbClr val="004E42"/>
              </a:solidFill>
              <a:prstDash val="solid"/>
            </a:ln>
          </c:spPr>
          <c:marker>
            <c:symbol val="none"/>
          </c:marker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0-AA97-4BAF-AACD-4C5206925CDC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1-AA97-4BAF-AACD-4C5206925CDC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2-AA97-4BAF-AACD-4C5206925CDC}"/>
              </c:ext>
            </c:extLst>
          </c:dPt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3-AA97-4BAF-AACD-4C5206925CDC}"/>
              </c:ext>
            </c:extLst>
          </c:dPt>
          <c:dPt>
            <c:idx val="5"/>
            <c:bubble3D val="0"/>
            <c:extLst>
              <c:ext xmlns:c16="http://schemas.microsoft.com/office/drawing/2014/chart" uri="{C3380CC4-5D6E-409C-BE32-E72D297353CC}">
                <c16:uniqueId val="{00000004-AA97-4BAF-AACD-4C5206925CDC}"/>
              </c:ext>
            </c:extLst>
          </c:dPt>
          <c:dPt>
            <c:idx val="6"/>
            <c:bubble3D val="0"/>
            <c:extLst>
              <c:ext xmlns:c16="http://schemas.microsoft.com/office/drawing/2014/chart" uri="{C3380CC4-5D6E-409C-BE32-E72D297353CC}">
                <c16:uniqueId val="{00000005-AA97-4BAF-AACD-4C5206925CDC}"/>
              </c:ext>
            </c:extLst>
          </c:dPt>
          <c:dPt>
            <c:idx val="7"/>
            <c:bubble3D val="0"/>
            <c:extLst>
              <c:ext xmlns:c16="http://schemas.microsoft.com/office/drawing/2014/chart" uri="{C3380CC4-5D6E-409C-BE32-E72D297353CC}">
                <c16:uniqueId val="{00000006-AA97-4BAF-AACD-4C5206925CDC}"/>
              </c:ext>
            </c:extLst>
          </c:dPt>
          <c:dPt>
            <c:idx val="8"/>
            <c:bubble3D val="0"/>
            <c:extLst>
              <c:ext xmlns:c16="http://schemas.microsoft.com/office/drawing/2014/chart" uri="{C3380CC4-5D6E-409C-BE32-E72D297353CC}">
                <c16:uniqueId val="{00000007-AA97-4BAF-AACD-4C5206925CDC}"/>
              </c:ext>
            </c:extLst>
          </c:dPt>
          <c:dPt>
            <c:idx val="9"/>
            <c:bubble3D val="0"/>
            <c:extLst>
              <c:ext xmlns:c16="http://schemas.microsoft.com/office/drawing/2014/chart" uri="{C3380CC4-5D6E-409C-BE32-E72D297353CC}">
                <c16:uniqueId val="{00000008-AA97-4BAF-AACD-4C5206925CDC}"/>
              </c:ext>
            </c:extLst>
          </c:dPt>
          <c:cat>
            <c:strRef>
              <c:f>'Weekly Charts'!$Q$5:$Q$14</c:f>
              <c:strCache>
                <c:ptCount val="10"/>
                <c:pt idx="0">
                  <c:v>FY25 WK50</c:v>
                </c:pt>
                <c:pt idx="1">
                  <c:v>FY25 WK51</c:v>
                </c:pt>
                <c:pt idx="2">
                  <c:v>FY25 WK52</c:v>
                </c:pt>
                <c:pt idx="3">
                  <c:v>FY25 WK53</c:v>
                </c:pt>
                <c:pt idx="4">
                  <c:v>FY26 WK01</c:v>
                </c:pt>
                <c:pt idx="5">
                  <c:v>FY26 WK02</c:v>
                </c:pt>
                <c:pt idx="6">
                  <c:v>FY26 WK03</c:v>
                </c:pt>
                <c:pt idx="7">
                  <c:v>FY26 WK04</c:v>
                </c:pt>
                <c:pt idx="8">
                  <c:v>FY26 WK05</c:v>
                </c:pt>
                <c:pt idx="9">
                  <c:v>FY26 WK06</c:v>
                </c:pt>
              </c:strCache>
            </c:strRef>
          </c:cat>
          <c:val>
            <c:numRef>
              <c:f>'Weekly Charts'!$J$28:$J$37</c:f>
              <c:numCache>
                <c:formatCode>General</c:formatCode>
                <c:ptCount val="10"/>
                <c:pt idx="0">
                  <c:v>105923</c:v>
                </c:pt>
                <c:pt idx="1">
                  <c:v>103308</c:v>
                </c:pt>
                <c:pt idx="2">
                  <c:v>104228</c:v>
                </c:pt>
                <c:pt idx="3">
                  <c:v>111718</c:v>
                </c:pt>
                <c:pt idx="4">
                  <c:v>136699</c:v>
                </c:pt>
                <c:pt idx="5">
                  <c:v>105131</c:v>
                </c:pt>
                <c:pt idx="6">
                  <c:v>122112</c:v>
                </c:pt>
                <c:pt idx="7">
                  <c:v>137267</c:v>
                </c:pt>
                <c:pt idx="8">
                  <c:v>117718</c:v>
                </c:pt>
                <c:pt idx="9">
                  <c:v>116954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AA97-4BAF-AACD-4C5206925CDC}"/>
            </c:ext>
          </c:extLst>
        </c:ser>
        <c:ser>
          <c:idx val="3"/>
          <c:order val="1"/>
          <c:tx>
            <c:strRef>
              <c:f>'Weekly Charts'!$O$26:$Q$26</c:f>
              <c:strCache>
                <c:ptCount val="1"/>
                <c:pt idx="0">
                  <c:v>Forecast</c:v>
                </c:pt>
              </c:strCache>
            </c:strRef>
          </c:tx>
          <c:spPr>
            <a:ln>
              <a:solidFill>
                <a:srgbClr val="7F7F7F"/>
              </a:solidFill>
            </a:ln>
          </c:spPr>
          <c:marker>
            <c:symbol val="none"/>
          </c:marker>
          <c:cat>
            <c:strRef>
              <c:f>'Weekly Charts'!$Q$5:$Q$14</c:f>
              <c:strCache>
                <c:ptCount val="10"/>
                <c:pt idx="0">
                  <c:v>FY25 WK50</c:v>
                </c:pt>
                <c:pt idx="1">
                  <c:v>FY25 WK51</c:v>
                </c:pt>
                <c:pt idx="2">
                  <c:v>FY25 WK52</c:v>
                </c:pt>
                <c:pt idx="3">
                  <c:v>FY25 WK53</c:v>
                </c:pt>
                <c:pt idx="4">
                  <c:v>FY26 WK01</c:v>
                </c:pt>
                <c:pt idx="5">
                  <c:v>FY26 WK02</c:v>
                </c:pt>
                <c:pt idx="6">
                  <c:v>FY26 WK03</c:v>
                </c:pt>
                <c:pt idx="7">
                  <c:v>FY26 WK04</c:v>
                </c:pt>
                <c:pt idx="8">
                  <c:v>FY26 WK05</c:v>
                </c:pt>
                <c:pt idx="9">
                  <c:v>FY26 WK06</c:v>
                </c:pt>
              </c:strCache>
            </c:strRef>
          </c:cat>
          <c:val>
            <c:numRef>
              <c:f>'Weekly Charts'!$P$28:$P$37</c:f>
              <c:numCache>
                <c:formatCode>0</c:formatCode>
                <c:ptCount val="10"/>
                <c:pt idx="0">
                  <c:v>99352</c:v>
                </c:pt>
                <c:pt idx="1">
                  <c:v>54712</c:v>
                </c:pt>
                <c:pt idx="2">
                  <c:v>61198</c:v>
                </c:pt>
                <c:pt idx="3">
                  <c:v>59688</c:v>
                </c:pt>
                <c:pt idx="4">
                  <c:v>69024</c:v>
                </c:pt>
                <c:pt idx="5">
                  <c:v>74355</c:v>
                </c:pt>
                <c:pt idx="6">
                  <c:v>51750</c:v>
                </c:pt>
                <c:pt idx="7">
                  <c:v>67513</c:v>
                </c:pt>
                <c:pt idx="8">
                  <c:v>76529</c:v>
                </c:pt>
                <c:pt idx="9">
                  <c:v>57604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AA97-4BAF-AACD-4C5206925CDC}"/>
            </c:ext>
          </c:extLst>
        </c:ser>
        <c:ser>
          <c:idx val="1"/>
          <c:order val="2"/>
          <c:tx>
            <c:strRef>
              <c:f>'Weekly Charts'!$L$26:$N$26</c:f>
              <c:strCache>
                <c:ptCount val="1"/>
                <c:pt idx="0">
                  <c:v>Last Year</c:v>
                </c:pt>
              </c:strCache>
            </c:strRef>
          </c:tx>
          <c:spPr>
            <a:ln w="19050">
              <a:solidFill>
                <a:srgbClr val="6DCDB8"/>
              </a:solidFill>
            </a:ln>
          </c:spPr>
          <c:marker>
            <c:symbol val="none"/>
          </c:marker>
          <c:cat>
            <c:strRef>
              <c:f>'Weekly Charts'!$Q$5:$Q$14</c:f>
              <c:strCache>
                <c:ptCount val="10"/>
                <c:pt idx="0">
                  <c:v>FY25 WK50</c:v>
                </c:pt>
                <c:pt idx="1">
                  <c:v>FY25 WK51</c:v>
                </c:pt>
                <c:pt idx="2">
                  <c:v>FY25 WK52</c:v>
                </c:pt>
                <c:pt idx="3">
                  <c:v>FY25 WK53</c:v>
                </c:pt>
                <c:pt idx="4">
                  <c:v>FY26 WK01</c:v>
                </c:pt>
                <c:pt idx="5">
                  <c:v>FY26 WK02</c:v>
                </c:pt>
                <c:pt idx="6">
                  <c:v>FY26 WK03</c:v>
                </c:pt>
                <c:pt idx="7">
                  <c:v>FY26 WK04</c:v>
                </c:pt>
                <c:pt idx="8">
                  <c:v>FY26 WK05</c:v>
                </c:pt>
                <c:pt idx="9">
                  <c:v>FY26 WK06</c:v>
                </c:pt>
              </c:strCache>
            </c:strRef>
          </c:cat>
          <c:val>
            <c:numRef>
              <c:f>'Weekly Charts'!$M$28:$M$37</c:f>
              <c:numCache>
                <c:formatCode>General</c:formatCode>
                <c:ptCount val="10"/>
                <c:pt idx="0">
                  <c:v>162008</c:v>
                </c:pt>
                <c:pt idx="1">
                  <c:v>141761</c:v>
                </c:pt>
                <c:pt idx="2">
                  <c:v>142776</c:v>
                </c:pt>
                <c:pt idx="3">
                  <c:v>118252</c:v>
                </c:pt>
                <c:pt idx="4">
                  <c:v>102972</c:v>
                </c:pt>
                <c:pt idx="5">
                  <c:v>117721</c:v>
                </c:pt>
                <c:pt idx="6">
                  <c:v>107697</c:v>
                </c:pt>
                <c:pt idx="7">
                  <c:v>143786</c:v>
                </c:pt>
                <c:pt idx="8">
                  <c:v>110874</c:v>
                </c:pt>
                <c:pt idx="9">
                  <c:v>105184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AA97-4BAF-AACD-4C5206925C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36121056"/>
        <c:axId val="1036131568"/>
      </c:lineChart>
      <c:catAx>
        <c:axId val="103612105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</a:ln>
        </c:spPr>
        <c:txPr>
          <a:bodyPr rot="-60000000" vert="horz"/>
          <a:lstStyle/>
          <a:p>
            <a:pPr>
              <a:defRPr sz="70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pPr>
            <a:endParaRPr lang="en-US"/>
          </a:p>
        </c:txPr>
        <c:crossAx val="1036131568"/>
        <c:crosses val="autoZero"/>
        <c:auto val="1"/>
        <c:lblAlgn val="ctr"/>
        <c:lblOffset val="100"/>
        <c:noMultiLvlLbl val="0"/>
      </c:catAx>
      <c:valAx>
        <c:axId val="1036131568"/>
        <c:scaling>
          <c:orientation val="minMax"/>
        </c:scaling>
        <c:delete val="0"/>
        <c:axPos val="l"/>
        <c:numFmt formatCode="#,&quot;K&quot;" sourceLinked="0"/>
        <c:majorTickMark val="out"/>
        <c:minorTickMark val="none"/>
        <c:tickLblPos val="nextTo"/>
        <c:txPr>
          <a:bodyPr/>
          <a:lstStyle/>
          <a:p>
            <a:pPr>
              <a:defRPr sz="70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pPr>
            <a:endParaRPr lang="en-US"/>
          </a:p>
        </c:txPr>
        <c:crossAx val="1036121056"/>
        <c:crosses val="autoZero"/>
        <c:crossBetween val="between"/>
        <c:majorUnit val="50000"/>
      </c:valAx>
      <c:spPr>
        <a:ln>
          <a:noFill/>
        </a:ln>
      </c:spPr>
    </c:plotArea>
    <c:legend>
      <c:legendPos val="b"/>
      <c:layout>
        <c:manualLayout>
          <c:xMode val="edge"/>
          <c:yMode val="edge"/>
          <c:x val="0.16498887068760668"/>
          <c:y val="0.91673297319755032"/>
          <c:w val="0.65835892290755726"/>
          <c:h val="8.326702680244974E-2"/>
        </c:manualLayout>
      </c:layout>
      <c:overlay val="0"/>
      <c:txPr>
        <a:bodyPr/>
        <a:lstStyle/>
        <a:p>
          <a:pPr>
            <a:defRPr sz="700">
              <a:solidFill>
                <a:schemeClr val="accent1"/>
              </a:solidFill>
              <a:latin typeface="Poppins" panose="00000500000000000000" pitchFamily="2" charset="0"/>
              <a:cs typeface="Poppins" panose="00000500000000000000" pitchFamily="2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>
      <a:solidFill>
        <a:srgbClr val="001E60"/>
      </a:solidFill>
    </a:ln>
  </c:spPr>
  <c:txPr>
    <a:bodyPr/>
    <a:lstStyle/>
    <a:p>
      <a:pPr>
        <a:defRPr>
          <a:latin typeface="Bogle" panose="020B0503020203060203" pitchFamily="34" charset="0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 sz="1050">
                <a:solidFill>
                  <a:srgbClr val="FE5000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pPr>
            <a:r>
              <a:rPr lang="en-US" sz="1050">
                <a:solidFill>
                  <a:srgbClr val="FE5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Paid Installs</a:t>
            </a:r>
          </a:p>
        </c:rich>
      </c:tx>
      <c:layout>
        <c:manualLayout>
          <c:xMode val="edge"/>
          <c:yMode val="edge"/>
          <c:x val="0.38612670954025757"/>
          <c:y val="4.7731173153907069E-3"/>
        </c:manualLayout>
      </c:layout>
      <c:overlay val="0"/>
      <c:spPr>
        <a:noFill/>
        <a:ln>
          <a:noFill/>
          <a:prstDash val="solid"/>
        </a:ln>
      </c:spPr>
    </c:title>
    <c:autoTitleDeleted val="0"/>
    <c:plotArea>
      <c:layout>
        <c:manualLayout>
          <c:layoutTarget val="inner"/>
          <c:xMode val="edge"/>
          <c:yMode val="edge"/>
          <c:x val="8.3303441646341431E-2"/>
          <c:y val="0.1110833526364696"/>
          <c:w val="0.91195245443182837"/>
          <c:h val="0.59880914623621451"/>
        </c:manualLayout>
      </c:layout>
      <c:lineChart>
        <c:grouping val="standard"/>
        <c:varyColors val="0"/>
        <c:ser>
          <c:idx val="2"/>
          <c:order val="0"/>
          <c:tx>
            <c:strRef>
              <c:f>'Weekly Charts'!$I$26:$K$26</c:f>
              <c:strCache>
                <c:ptCount val="1"/>
                <c:pt idx="0">
                  <c:v>This Year</c:v>
                </c:pt>
              </c:strCache>
            </c:strRef>
          </c:tx>
          <c:spPr>
            <a:ln w="19050">
              <a:solidFill>
                <a:srgbClr val="004E42"/>
              </a:solidFill>
            </a:ln>
          </c:spPr>
          <c:marker>
            <c:symbol val="none"/>
          </c:marker>
          <c:dPt>
            <c:idx val="1"/>
            <c:bubble3D val="0"/>
            <c:spPr>
              <a:ln w="19050">
                <a:solidFill>
                  <a:srgbClr val="004E4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1-AD3C-44AA-B248-D52DDA62BC56}"/>
              </c:ext>
            </c:extLst>
          </c:dPt>
          <c:dPt>
            <c:idx val="2"/>
            <c:bubble3D val="0"/>
            <c:spPr>
              <a:ln w="19050">
                <a:solidFill>
                  <a:srgbClr val="004E4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3-AD3C-44AA-B248-D52DDA62BC56}"/>
              </c:ext>
            </c:extLst>
          </c:dPt>
          <c:dPt>
            <c:idx val="3"/>
            <c:bubble3D val="0"/>
            <c:spPr>
              <a:ln w="19050">
                <a:solidFill>
                  <a:srgbClr val="004E4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5-AD3C-44AA-B248-D52DDA62BC56}"/>
              </c:ext>
            </c:extLst>
          </c:dPt>
          <c:dPt>
            <c:idx val="5"/>
            <c:bubble3D val="0"/>
            <c:spPr>
              <a:ln w="19050">
                <a:solidFill>
                  <a:srgbClr val="004E4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7-AD3C-44AA-B248-D52DDA62BC56}"/>
              </c:ext>
            </c:extLst>
          </c:dPt>
          <c:dPt>
            <c:idx val="6"/>
            <c:bubble3D val="0"/>
            <c:spPr>
              <a:ln w="19050">
                <a:solidFill>
                  <a:srgbClr val="004E4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9-AD3C-44AA-B248-D52DDA62BC56}"/>
              </c:ext>
            </c:extLst>
          </c:dPt>
          <c:dPt>
            <c:idx val="8"/>
            <c:bubble3D val="0"/>
            <c:spPr>
              <a:ln w="19050">
                <a:solidFill>
                  <a:srgbClr val="004E4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B-AD3C-44AA-B248-D52DDA62BC56}"/>
              </c:ext>
            </c:extLst>
          </c:dPt>
          <c:dPt>
            <c:idx val="9"/>
            <c:bubble3D val="0"/>
            <c:spPr>
              <a:ln w="19050">
                <a:solidFill>
                  <a:srgbClr val="004E4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D-AD3C-44AA-B248-D52DDA62BC56}"/>
              </c:ext>
            </c:extLst>
          </c:dPt>
          <c:cat>
            <c:strRef>
              <c:f>'Weekly Charts'!$Q$5:$Q$14</c:f>
              <c:strCache>
                <c:ptCount val="10"/>
                <c:pt idx="0">
                  <c:v>FY25 WK50</c:v>
                </c:pt>
                <c:pt idx="1">
                  <c:v>FY25 WK51</c:v>
                </c:pt>
                <c:pt idx="2">
                  <c:v>FY25 WK52</c:v>
                </c:pt>
                <c:pt idx="3">
                  <c:v>FY25 WK53</c:v>
                </c:pt>
                <c:pt idx="4">
                  <c:v>FY26 WK01</c:v>
                </c:pt>
                <c:pt idx="5">
                  <c:v>FY26 WK02</c:v>
                </c:pt>
                <c:pt idx="6">
                  <c:v>FY26 WK03</c:v>
                </c:pt>
                <c:pt idx="7">
                  <c:v>FY26 WK04</c:v>
                </c:pt>
                <c:pt idx="8">
                  <c:v>FY26 WK05</c:v>
                </c:pt>
                <c:pt idx="9">
                  <c:v>FY26 WK06</c:v>
                </c:pt>
              </c:strCache>
            </c:strRef>
          </c:cat>
          <c:val>
            <c:numRef>
              <c:f>'Weekly Charts'!$K$28:$K$37</c:f>
              <c:numCache>
                <c:formatCode>General</c:formatCode>
                <c:ptCount val="10"/>
                <c:pt idx="0">
                  <c:v>57383.3</c:v>
                </c:pt>
                <c:pt idx="1">
                  <c:v>70266.3</c:v>
                </c:pt>
                <c:pt idx="2">
                  <c:v>63043.5</c:v>
                </c:pt>
                <c:pt idx="3">
                  <c:v>54995.199999999997</c:v>
                </c:pt>
                <c:pt idx="4">
                  <c:v>64701</c:v>
                </c:pt>
                <c:pt idx="5">
                  <c:v>64907.7</c:v>
                </c:pt>
                <c:pt idx="6">
                  <c:v>64927.200000000004</c:v>
                </c:pt>
                <c:pt idx="7">
                  <c:v>67684.5</c:v>
                </c:pt>
                <c:pt idx="8">
                  <c:v>76437.399999999994</c:v>
                </c:pt>
                <c:pt idx="9">
                  <c:v>64542.400000000001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AD3C-44AA-B248-D52DDA62BC56}"/>
            </c:ext>
          </c:extLst>
        </c:ser>
        <c:ser>
          <c:idx val="3"/>
          <c:order val="1"/>
          <c:tx>
            <c:strRef>
              <c:f>'Weekly Charts'!$O$26:$Q$26</c:f>
              <c:strCache>
                <c:ptCount val="1"/>
                <c:pt idx="0">
                  <c:v>Forecast</c:v>
                </c:pt>
              </c:strCache>
            </c:strRef>
          </c:tx>
          <c:spPr>
            <a:ln>
              <a:solidFill>
                <a:srgbClr val="7F7F7F"/>
              </a:solidFill>
            </a:ln>
          </c:spPr>
          <c:marker>
            <c:symbol val="none"/>
          </c:marker>
          <c:cat>
            <c:strRef>
              <c:f>'Weekly Charts'!$Q$5:$Q$14</c:f>
              <c:strCache>
                <c:ptCount val="10"/>
                <c:pt idx="0">
                  <c:v>FY25 WK50</c:v>
                </c:pt>
                <c:pt idx="1">
                  <c:v>FY25 WK51</c:v>
                </c:pt>
                <c:pt idx="2">
                  <c:v>FY25 WK52</c:v>
                </c:pt>
                <c:pt idx="3">
                  <c:v>FY25 WK53</c:v>
                </c:pt>
                <c:pt idx="4">
                  <c:v>FY26 WK01</c:v>
                </c:pt>
                <c:pt idx="5">
                  <c:v>FY26 WK02</c:v>
                </c:pt>
                <c:pt idx="6">
                  <c:v>FY26 WK03</c:v>
                </c:pt>
                <c:pt idx="7">
                  <c:v>FY26 WK04</c:v>
                </c:pt>
                <c:pt idx="8">
                  <c:v>FY26 WK05</c:v>
                </c:pt>
                <c:pt idx="9">
                  <c:v>FY26 WK06</c:v>
                </c:pt>
              </c:strCache>
            </c:strRef>
          </c:cat>
          <c:val>
            <c:numRef>
              <c:f>'Weekly Charts'!$Q$28:$Q$37</c:f>
              <c:numCache>
                <c:formatCode>0</c:formatCode>
                <c:ptCount val="10"/>
                <c:pt idx="0">
                  <c:v>79474</c:v>
                </c:pt>
                <c:pt idx="1">
                  <c:v>83791</c:v>
                </c:pt>
                <c:pt idx="2">
                  <c:v>53874</c:v>
                </c:pt>
                <c:pt idx="3">
                  <c:v>86609</c:v>
                </c:pt>
                <c:pt idx="4">
                  <c:v>51866</c:v>
                </c:pt>
                <c:pt idx="5">
                  <c:v>82849</c:v>
                </c:pt>
                <c:pt idx="6">
                  <c:v>81188</c:v>
                </c:pt>
                <c:pt idx="7">
                  <c:v>77823</c:v>
                </c:pt>
                <c:pt idx="8">
                  <c:v>67035</c:v>
                </c:pt>
                <c:pt idx="9">
                  <c:v>52757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AD3C-44AA-B248-D52DDA62BC56}"/>
            </c:ext>
          </c:extLst>
        </c:ser>
        <c:ser>
          <c:idx val="1"/>
          <c:order val="2"/>
          <c:tx>
            <c:strRef>
              <c:f>'Weekly Charts'!$L$26:$N$26</c:f>
              <c:strCache>
                <c:ptCount val="1"/>
                <c:pt idx="0">
                  <c:v>Last Year</c:v>
                </c:pt>
              </c:strCache>
            </c:strRef>
          </c:tx>
          <c:spPr>
            <a:ln>
              <a:solidFill>
                <a:srgbClr val="6DCDB8"/>
              </a:solidFill>
            </a:ln>
          </c:spPr>
          <c:marker>
            <c:symbol val="none"/>
          </c:marker>
          <c:cat>
            <c:strRef>
              <c:f>'Weekly Charts'!$Q$5:$Q$14</c:f>
              <c:strCache>
                <c:ptCount val="10"/>
                <c:pt idx="0">
                  <c:v>FY25 WK50</c:v>
                </c:pt>
                <c:pt idx="1">
                  <c:v>FY25 WK51</c:v>
                </c:pt>
                <c:pt idx="2">
                  <c:v>FY25 WK52</c:v>
                </c:pt>
                <c:pt idx="3">
                  <c:v>FY25 WK53</c:v>
                </c:pt>
                <c:pt idx="4">
                  <c:v>FY26 WK01</c:v>
                </c:pt>
                <c:pt idx="5">
                  <c:v>FY26 WK02</c:v>
                </c:pt>
                <c:pt idx="6">
                  <c:v>FY26 WK03</c:v>
                </c:pt>
                <c:pt idx="7">
                  <c:v>FY26 WK04</c:v>
                </c:pt>
                <c:pt idx="8">
                  <c:v>FY26 WK05</c:v>
                </c:pt>
                <c:pt idx="9">
                  <c:v>FY26 WK06</c:v>
                </c:pt>
              </c:strCache>
            </c:strRef>
          </c:cat>
          <c:val>
            <c:numRef>
              <c:f>'Weekly Charts'!$N$28:$N$37</c:f>
              <c:numCache>
                <c:formatCode>General</c:formatCode>
                <c:ptCount val="10"/>
                <c:pt idx="0">
                  <c:v>76303.5</c:v>
                </c:pt>
                <c:pt idx="1">
                  <c:v>61623.899999999994</c:v>
                </c:pt>
                <c:pt idx="2">
                  <c:v>63830</c:v>
                </c:pt>
                <c:pt idx="3">
                  <c:v>63107.199999999997</c:v>
                </c:pt>
                <c:pt idx="4">
                  <c:v>57948.800000000003</c:v>
                </c:pt>
                <c:pt idx="5">
                  <c:v>63908</c:v>
                </c:pt>
                <c:pt idx="6">
                  <c:v>73274.5</c:v>
                </c:pt>
                <c:pt idx="7">
                  <c:v>57428.800000000003</c:v>
                </c:pt>
                <c:pt idx="8">
                  <c:v>72121.399999999994</c:v>
                </c:pt>
                <c:pt idx="9">
                  <c:v>73500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AD3C-44AA-B248-D52DDA62BC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36121056"/>
        <c:axId val="1036131568"/>
      </c:lineChart>
      <c:catAx>
        <c:axId val="103612105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</a:ln>
        </c:spPr>
        <c:txPr>
          <a:bodyPr rot="-60000000" vert="horz"/>
          <a:lstStyle/>
          <a:p>
            <a:pPr>
              <a:defRPr sz="700">
                <a:latin typeface="Poppins" panose="00000500000000000000" pitchFamily="2" charset="0"/>
                <a:cs typeface="Poppins" panose="00000500000000000000" pitchFamily="2" charset="0"/>
              </a:defRPr>
            </a:pPr>
            <a:endParaRPr lang="en-US"/>
          </a:p>
        </c:txPr>
        <c:crossAx val="1036131568"/>
        <c:crosses val="autoZero"/>
        <c:auto val="1"/>
        <c:lblAlgn val="ctr"/>
        <c:lblOffset val="100"/>
        <c:noMultiLvlLbl val="0"/>
      </c:catAx>
      <c:valAx>
        <c:axId val="1036131568"/>
        <c:scaling>
          <c:orientation val="minMax"/>
        </c:scaling>
        <c:delete val="0"/>
        <c:axPos val="l"/>
        <c:numFmt formatCode="#,&quot;K&quot;" sourceLinked="0"/>
        <c:majorTickMark val="out"/>
        <c:minorTickMark val="none"/>
        <c:tickLblPos val="nextTo"/>
        <c:txPr>
          <a:bodyPr/>
          <a:lstStyle/>
          <a:p>
            <a:pPr>
              <a:defRPr sz="700">
                <a:latin typeface="Poppins" panose="00000500000000000000" pitchFamily="2" charset="0"/>
                <a:cs typeface="Poppins" panose="00000500000000000000" pitchFamily="2" charset="0"/>
              </a:defRPr>
            </a:pPr>
            <a:endParaRPr lang="en-US"/>
          </a:p>
        </c:txPr>
        <c:crossAx val="1036121056"/>
        <c:crosses val="autoZero"/>
        <c:crossBetween val="between"/>
        <c:majorUnit val="20000"/>
      </c:valAx>
      <c:spPr>
        <a:ln>
          <a:noFill/>
        </a:ln>
      </c:spPr>
    </c:plotArea>
    <c:legend>
      <c:legendPos val="b"/>
      <c:layout>
        <c:manualLayout>
          <c:xMode val="edge"/>
          <c:yMode val="edge"/>
          <c:x val="8.2661605793456785E-2"/>
          <c:y val="0.90655070100692581"/>
          <c:w val="0.80609155295786539"/>
          <c:h val="9.3449341329673252E-2"/>
        </c:manualLayout>
      </c:layout>
      <c:overlay val="0"/>
      <c:spPr>
        <a:ln>
          <a:noFill/>
        </a:ln>
      </c:spPr>
      <c:txPr>
        <a:bodyPr/>
        <a:lstStyle/>
        <a:p>
          <a:pPr>
            <a:defRPr sz="700">
              <a:latin typeface="Poppins" panose="00000500000000000000" pitchFamily="2" charset="0"/>
              <a:cs typeface="Poppins" panose="00000500000000000000" pitchFamily="2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>
      <a:solidFill>
        <a:srgbClr val="001E60"/>
      </a:solidFill>
    </a:ln>
  </c:spPr>
  <c:txPr>
    <a:bodyPr/>
    <a:lstStyle/>
    <a:p>
      <a:pPr>
        <a:defRPr>
          <a:solidFill>
            <a:srgbClr val="001E60"/>
          </a:solidFill>
          <a:latin typeface="Bogle" panose="020B0503020203060203" pitchFamily="34" charset="0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 sz="1050">
                <a:solidFill>
                  <a:srgbClr val="FE5000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pPr>
            <a:r>
              <a:rPr lang="en-US" sz="1050">
                <a:solidFill>
                  <a:srgbClr val="FE5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Organic Installs</a:t>
            </a:r>
          </a:p>
        </c:rich>
      </c:tx>
      <c:layout>
        <c:manualLayout>
          <c:xMode val="edge"/>
          <c:yMode val="edge"/>
          <c:x val="0.33199513731126373"/>
          <c:y val="0"/>
        </c:manualLayout>
      </c:layout>
      <c:overlay val="0"/>
      <c:spPr>
        <a:noFill/>
        <a:ln>
          <a:noFill/>
          <a:prstDash val="solid"/>
        </a:ln>
      </c:spPr>
    </c:title>
    <c:autoTitleDeleted val="0"/>
    <c:plotArea>
      <c:layout>
        <c:manualLayout>
          <c:layoutTarget val="inner"/>
          <c:xMode val="edge"/>
          <c:yMode val="edge"/>
          <c:x val="0.11105345416435018"/>
          <c:y val="0.21492651096292048"/>
          <c:w val="0.86776448206620815"/>
          <c:h val="0.55440208767177013"/>
        </c:manualLayout>
      </c:layout>
      <c:lineChart>
        <c:grouping val="standard"/>
        <c:varyColors val="0"/>
        <c:ser>
          <c:idx val="2"/>
          <c:order val="0"/>
          <c:tx>
            <c:strRef>
              <c:f>'Weekly Charts'!$I$26:$K$26</c:f>
              <c:strCache>
                <c:ptCount val="1"/>
                <c:pt idx="0">
                  <c:v>This Year</c:v>
                </c:pt>
              </c:strCache>
            </c:strRef>
          </c:tx>
          <c:spPr>
            <a:ln w="19050">
              <a:solidFill>
                <a:srgbClr val="004E42"/>
              </a:solidFill>
              <a:prstDash val="solid"/>
            </a:ln>
          </c:spPr>
          <c:marker>
            <c:symbol val="none"/>
          </c:marker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1-2F8C-4D7E-BBEF-9E1D9650A806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3-2F8C-4D7E-BBEF-9E1D9650A806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5-2F8C-4D7E-BBEF-9E1D9650A806}"/>
              </c:ext>
            </c:extLst>
          </c:dPt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7-2F8C-4D7E-BBEF-9E1D9650A806}"/>
              </c:ext>
            </c:extLst>
          </c:dPt>
          <c:dPt>
            <c:idx val="5"/>
            <c:bubble3D val="0"/>
            <c:extLst>
              <c:ext xmlns:c16="http://schemas.microsoft.com/office/drawing/2014/chart" uri="{C3380CC4-5D6E-409C-BE32-E72D297353CC}">
                <c16:uniqueId val="{00000009-2F8C-4D7E-BBEF-9E1D9650A806}"/>
              </c:ext>
            </c:extLst>
          </c:dPt>
          <c:dPt>
            <c:idx val="6"/>
            <c:bubble3D val="0"/>
            <c:extLst>
              <c:ext xmlns:c16="http://schemas.microsoft.com/office/drawing/2014/chart" uri="{C3380CC4-5D6E-409C-BE32-E72D297353CC}">
                <c16:uniqueId val="{0000000B-2F8C-4D7E-BBEF-9E1D9650A806}"/>
              </c:ext>
            </c:extLst>
          </c:dPt>
          <c:dPt>
            <c:idx val="7"/>
            <c:bubble3D val="0"/>
            <c:extLst>
              <c:ext xmlns:c16="http://schemas.microsoft.com/office/drawing/2014/chart" uri="{C3380CC4-5D6E-409C-BE32-E72D297353CC}">
                <c16:uniqueId val="{0000000C-2F8C-4D7E-BBEF-9E1D9650A806}"/>
              </c:ext>
            </c:extLst>
          </c:dPt>
          <c:dPt>
            <c:idx val="8"/>
            <c:bubble3D val="0"/>
            <c:extLst>
              <c:ext xmlns:c16="http://schemas.microsoft.com/office/drawing/2014/chart" uri="{C3380CC4-5D6E-409C-BE32-E72D297353CC}">
                <c16:uniqueId val="{0000000D-2F8C-4D7E-BBEF-9E1D9650A806}"/>
              </c:ext>
            </c:extLst>
          </c:dPt>
          <c:dPt>
            <c:idx val="9"/>
            <c:bubble3D val="0"/>
            <c:extLst>
              <c:ext xmlns:c16="http://schemas.microsoft.com/office/drawing/2014/chart" uri="{C3380CC4-5D6E-409C-BE32-E72D297353CC}">
                <c16:uniqueId val="{0000000E-2F8C-4D7E-BBEF-9E1D9650A806}"/>
              </c:ext>
            </c:extLst>
          </c:dPt>
          <c:cat>
            <c:strRef>
              <c:f>'Weekly Charts'!$Q$5:$Q$14</c:f>
              <c:strCache>
                <c:ptCount val="10"/>
                <c:pt idx="0">
                  <c:v>FY25 WK50</c:v>
                </c:pt>
                <c:pt idx="1">
                  <c:v>FY25 WK51</c:v>
                </c:pt>
                <c:pt idx="2">
                  <c:v>FY25 WK52</c:v>
                </c:pt>
                <c:pt idx="3">
                  <c:v>FY25 WK53</c:v>
                </c:pt>
                <c:pt idx="4">
                  <c:v>FY26 WK01</c:v>
                </c:pt>
                <c:pt idx="5">
                  <c:v>FY26 WK02</c:v>
                </c:pt>
                <c:pt idx="6">
                  <c:v>FY26 WK03</c:v>
                </c:pt>
                <c:pt idx="7">
                  <c:v>FY26 WK04</c:v>
                </c:pt>
                <c:pt idx="8">
                  <c:v>FY26 WK05</c:v>
                </c:pt>
                <c:pt idx="9">
                  <c:v>FY26 WK06</c:v>
                </c:pt>
              </c:strCache>
            </c:strRef>
          </c:cat>
          <c:val>
            <c:numRef>
              <c:f>'Weekly Charts'!$I$28:$I$37</c:f>
              <c:numCache>
                <c:formatCode>General</c:formatCode>
                <c:ptCount val="10"/>
                <c:pt idx="0">
                  <c:v>94893.650000000009</c:v>
                </c:pt>
                <c:pt idx="1">
                  <c:v>99700.650000000009</c:v>
                </c:pt>
                <c:pt idx="2">
                  <c:v>96664.25</c:v>
                </c:pt>
                <c:pt idx="3">
                  <c:v>97321.099999999991</c:v>
                </c:pt>
                <c:pt idx="4">
                  <c:v>117787.5</c:v>
                </c:pt>
                <c:pt idx="5">
                  <c:v>98160.850000000035</c:v>
                </c:pt>
                <c:pt idx="6">
                  <c:v>108783.59999999999</c:v>
                </c:pt>
                <c:pt idx="7">
                  <c:v>119634.25</c:v>
                </c:pt>
                <c:pt idx="8">
                  <c:v>111792.2</c:v>
                </c:pt>
                <c:pt idx="9">
                  <c:v>105367.70000000003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2F8C-4D7E-BBEF-9E1D9650A806}"/>
            </c:ext>
          </c:extLst>
        </c:ser>
        <c:ser>
          <c:idx val="0"/>
          <c:order val="1"/>
          <c:tx>
            <c:strRef>
              <c:f>'Weekly Charts'!$O$26:$Q$26</c:f>
              <c:strCache>
                <c:ptCount val="1"/>
                <c:pt idx="0">
                  <c:v>Forecast</c:v>
                </c:pt>
              </c:strCache>
            </c:strRef>
          </c:tx>
          <c:spPr>
            <a:ln>
              <a:solidFill>
                <a:srgbClr val="7F7F7F"/>
              </a:solidFill>
            </a:ln>
          </c:spPr>
          <c:marker>
            <c:symbol val="none"/>
          </c:marker>
          <c:cat>
            <c:strRef>
              <c:f>'Weekly Charts'!$Q$5:$Q$14</c:f>
              <c:strCache>
                <c:ptCount val="10"/>
                <c:pt idx="0">
                  <c:v>FY25 WK50</c:v>
                </c:pt>
                <c:pt idx="1">
                  <c:v>FY25 WK51</c:v>
                </c:pt>
                <c:pt idx="2">
                  <c:v>FY25 WK52</c:v>
                </c:pt>
                <c:pt idx="3">
                  <c:v>FY25 WK53</c:v>
                </c:pt>
                <c:pt idx="4">
                  <c:v>FY26 WK01</c:v>
                </c:pt>
                <c:pt idx="5">
                  <c:v>FY26 WK02</c:v>
                </c:pt>
                <c:pt idx="6">
                  <c:v>FY26 WK03</c:v>
                </c:pt>
                <c:pt idx="7">
                  <c:v>FY26 WK04</c:v>
                </c:pt>
                <c:pt idx="8">
                  <c:v>FY26 WK05</c:v>
                </c:pt>
                <c:pt idx="9">
                  <c:v>FY26 WK06</c:v>
                </c:pt>
              </c:strCache>
            </c:strRef>
          </c:cat>
          <c:val>
            <c:numRef>
              <c:f>'Weekly Charts'!$O$28:$O$37</c:f>
              <c:numCache>
                <c:formatCode>0</c:formatCode>
                <c:ptCount val="10"/>
                <c:pt idx="0">
                  <c:v>64402</c:v>
                </c:pt>
                <c:pt idx="1">
                  <c:v>72653</c:v>
                </c:pt>
                <c:pt idx="2">
                  <c:v>83549</c:v>
                </c:pt>
                <c:pt idx="3">
                  <c:v>63742</c:v>
                </c:pt>
                <c:pt idx="4">
                  <c:v>70640</c:v>
                </c:pt>
                <c:pt idx="5">
                  <c:v>80835</c:v>
                </c:pt>
                <c:pt idx="6">
                  <c:v>54667</c:v>
                </c:pt>
                <c:pt idx="7">
                  <c:v>57191</c:v>
                </c:pt>
                <c:pt idx="8">
                  <c:v>99895</c:v>
                </c:pt>
                <c:pt idx="9">
                  <c:v>82816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2F8C-4D7E-BBEF-9E1D9650A806}"/>
            </c:ext>
          </c:extLst>
        </c:ser>
        <c:ser>
          <c:idx val="1"/>
          <c:order val="2"/>
          <c:tx>
            <c:strRef>
              <c:f>'Weekly Charts'!$L$26:$N$26</c:f>
              <c:strCache>
                <c:ptCount val="1"/>
                <c:pt idx="0">
                  <c:v>Last Year</c:v>
                </c:pt>
              </c:strCache>
            </c:strRef>
          </c:tx>
          <c:spPr>
            <a:ln w="19050">
              <a:solidFill>
                <a:srgbClr val="6DCDB8"/>
              </a:solidFill>
            </a:ln>
          </c:spPr>
          <c:marker>
            <c:symbol val="none"/>
          </c:marker>
          <c:cat>
            <c:strRef>
              <c:f>'Weekly Charts'!$Q$5:$Q$14</c:f>
              <c:strCache>
                <c:ptCount val="10"/>
                <c:pt idx="0">
                  <c:v>FY25 WK50</c:v>
                </c:pt>
                <c:pt idx="1">
                  <c:v>FY25 WK51</c:v>
                </c:pt>
                <c:pt idx="2">
                  <c:v>FY25 WK52</c:v>
                </c:pt>
                <c:pt idx="3">
                  <c:v>FY25 WK53</c:v>
                </c:pt>
                <c:pt idx="4">
                  <c:v>FY26 WK01</c:v>
                </c:pt>
                <c:pt idx="5">
                  <c:v>FY26 WK02</c:v>
                </c:pt>
                <c:pt idx="6">
                  <c:v>FY26 WK03</c:v>
                </c:pt>
                <c:pt idx="7">
                  <c:v>FY26 WK04</c:v>
                </c:pt>
                <c:pt idx="8">
                  <c:v>FY26 WK05</c:v>
                </c:pt>
                <c:pt idx="9">
                  <c:v>FY26 WK06</c:v>
                </c:pt>
              </c:strCache>
            </c:strRef>
          </c:cat>
          <c:val>
            <c:numRef>
              <c:f>'Weekly Charts'!$L$28:$L$37</c:f>
              <c:numCache>
                <c:formatCode>General</c:formatCode>
                <c:ptCount val="10"/>
                <c:pt idx="0">
                  <c:v>119155.75000000001</c:v>
                </c:pt>
                <c:pt idx="1">
                  <c:v>101692.45000000003</c:v>
                </c:pt>
                <c:pt idx="2">
                  <c:v>103303</c:v>
                </c:pt>
                <c:pt idx="3">
                  <c:v>105461.09999999999</c:v>
                </c:pt>
                <c:pt idx="4">
                  <c:v>93331.89999999998</c:v>
                </c:pt>
                <c:pt idx="5">
                  <c:v>105529.5</c:v>
                </c:pt>
                <c:pt idx="6">
                  <c:v>103947.75000000001</c:v>
                </c:pt>
                <c:pt idx="7">
                  <c:v>118580.90000000001</c:v>
                </c:pt>
                <c:pt idx="8">
                  <c:v>105356.69999999998</c:v>
                </c:pt>
                <c:pt idx="9">
                  <c:v>149864.29999999999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B-2F8C-4D7E-BBEF-9E1D9650A8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36121056"/>
        <c:axId val="1036131568"/>
      </c:lineChart>
      <c:catAx>
        <c:axId val="10361210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</a:ln>
        </c:spPr>
        <c:txPr>
          <a:bodyPr rot="-60000000" vert="horz"/>
          <a:lstStyle/>
          <a:p>
            <a:pPr>
              <a:defRPr sz="70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pPr>
            <a:endParaRPr lang="en-US"/>
          </a:p>
        </c:txPr>
        <c:crossAx val="1036131568"/>
        <c:crosses val="autoZero"/>
        <c:auto val="1"/>
        <c:lblAlgn val="ctr"/>
        <c:lblOffset val="100"/>
        <c:noMultiLvlLbl val="0"/>
      </c:catAx>
      <c:valAx>
        <c:axId val="1036131568"/>
        <c:scaling>
          <c:orientation val="minMax"/>
        </c:scaling>
        <c:delete val="0"/>
        <c:axPos val="l"/>
        <c:numFmt formatCode="#,&quot;K&quot;" sourceLinked="0"/>
        <c:majorTickMark val="out"/>
        <c:minorTickMark val="none"/>
        <c:tickLblPos val="nextTo"/>
        <c:txPr>
          <a:bodyPr/>
          <a:lstStyle/>
          <a:p>
            <a:pPr>
              <a:defRPr sz="700">
                <a:solidFill>
                  <a:schemeClr val="accent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pPr>
            <a:endParaRPr lang="en-US"/>
          </a:p>
        </c:txPr>
        <c:crossAx val="1036121056"/>
        <c:crosses val="autoZero"/>
        <c:crossBetween val="between"/>
        <c:majorUnit val="50000"/>
      </c:valAx>
    </c:plotArea>
    <c:legend>
      <c:legendPos val="t"/>
      <c:layout>
        <c:manualLayout>
          <c:xMode val="edge"/>
          <c:yMode val="edge"/>
          <c:x val="0.13105129815192576"/>
          <c:y val="0.9068584616821308"/>
          <c:w val="0.73414934132262089"/>
          <c:h val="9.3141639394395986E-2"/>
        </c:manualLayout>
      </c:layout>
      <c:overlay val="0"/>
      <c:spPr>
        <a:noFill/>
        <a:ln>
          <a:noFill/>
          <a:prstDash val="solid"/>
        </a:ln>
      </c:spPr>
      <c:txPr>
        <a:bodyPr rot="0" vert="horz"/>
        <a:lstStyle/>
        <a:p>
          <a:pPr>
            <a:defRPr sz="700">
              <a:solidFill>
                <a:schemeClr val="accent1"/>
              </a:solidFill>
              <a:latin typeface="Poppins" panose="00000500000000000000" pitchFamily="2" charset="0"/>
              <a:cs typeface="Poppins" panose="00000500000000000000" pitchFamily="2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>
      <a:solidFill>
        <a:srgbClr val="001E60"/>
      </a:solidFill>
    </a:ln>
  </c:spPr>
  <c:txPr>
    <a:bodyPr/>
    <a:lstStyle/>
    <a:p>
      <a:pPr>
        <a:defRPr>
          <a:latin typeface="Bogle" panose="020B0503020203060203" pitchFamily="34" charset="0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50" b="1" i="0" u="none" strike="noStrike" kern="1200" spc="0" baseline="0">
                <a:solidFill>
                  <a:srgbClr val="FE5000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r>
              <a:rPr lang="en-US" sz="1050" b="1">
                <a:solidFill>
                  <a:srgbClr val="FE5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Owned </a:t>
            </a:r>
            <a:r>
              <a:rPr lang="en-US" sz="1050" b="1" i="0" u="none" strike="noStrike" kern="1200" spc="0" baseline="0">
                <a:solidFill>
                  <a:srgbClr val="FE5000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Channel</a:t>
            </a:r>
            <a:r>
              <a:rPr lang="en-US" sz="1050" b="1">
                <a:solidFill>
                  <a:srgbClr val="FE5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App </a:t>
            </a:r>
            <a:r>
              <a:rPr lang="en-US" sz="1050" b="1" i="0" u="none" strike="noStrike" kern="1200" spc="0" baseline="0">
                <a:solidFill>
                  <a:srgbClr val="FE5000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Install</a:t>
            </a:r>
            <a:r>
              <a:rPr lang="en-US" sz="1050" b="1">
                <a:solidFill>
                  <a:srgbClr val="FE5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by </a:t>
            </a:r>
            <a:r>
              <a:rPr lang="en-US" sz="1050" b="1" i="0" u="none" strike="noStrike" kern="1200" spc="0" baseline="0">
                <a:solidFill>
                  <a:srgbClr val="FE5000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Source</a:t>
            </a:r>
          </a:p>
        </c:rich>
      </c:tx>
      <c:layout>
        <c:manualLayout>
          <c:xMode val="edge"/>
          <c:yMode val="edge"/>
          <c:x val="0.25122487636302832"/>
          <c:y val="8.6599584403885686E-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1" i="0" u="none" strike="noStrike" kern="1200" spc="0" baseline="0">
              <a:solidFill>
                <a:srgbClr val="FE5000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2641702855282736E-2"/>
          <c:y val="0.12014938748060543"/>
          <c:w val="0.80050874773979497"/>
          <c:h val="0.7340334377573036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'Weekly Charts'!$I$54</c:f>
              <c:strCache>
                <c:ptCount val="1"/>
                <c:pt idx="0">
                  <c:v>App LP</c:v>
                </c:pt>
              </c:strCache>
            </c:strRef>
          </c:tx>
          <c:spPr>
            <a:solidFill>
              <a:srgbClr val="0053E2"/>
            </a:solidFill>
            <a:ln>
              <a:noFill/>
            </a:ln>
            <a:effectLst/>
          </c:spPr>
          <c:invertIfNegative val="0"/>
          <c:cat>
            <c:strRef>
              <c:f>'Weekly Charts'!$Q$5:$Q$14</c:f>
              <c:strCache>
                <c:ptCount val="10"/>
                <c:pt idx="0">
                  <c:v>FY25 WK50</c:v>
                </c:pt>
                <c:pt idx="1">
                  <c:v>FY25 WK51</c:v>
                </c:pt>
                <c:pt idx="2">
                  <c:v>FY25 WK52</c:v>
                </c:pt>
                <c:pt idx="3">
                  <c:v>FY25 WK53</c:v>
                </c:pt>
                <c:pt idx="4">
                  <c:v>FY26 WK01</c:v>
                </c:pt>
                <c:pt idx="5">
                  <c:v>FY26 WK02</c:v>
                </c:pt>
                <c:pt idx="6">
                  <c:v>FY26 WK03</c:v>
                </c:pt>
                <c:pt idx="7">
                  <c:v>FY26 WK04</c:v>
                </c:pt>
                <c:pt idx="8">
                  <c:v>FY26 WK05</c:v>
                </c:pt>
                <c:pt idx="9">
                  <c:v>FY26 WK06</c:v>
                </c:pt>
              </c:strCache>
            </c:strRef>
          </c:cat>
          <c:val>
            <c:numRef>
              <c:f>'Weekly Charts'!$I$55:$I$64</c:f>
              <c:numCache>
                <c:formatCode>#.#,"K"</c:formatCode>
                <c:ptCount val="10"/>
                <c:pt idx="0">
                  <c:v>3116</c:v>
                </c:pt>
                <c:pt idx="1">
                  <c:v>2517</c:v>
                </c:pt>
                <c:pt idx="2">
                  <c:v>1378</c:v>
                </c:pt>
                <c:pt idx="3">
                  <c:v>4579</c:v>
                </c:pt>
                <c:pt idx="4">
                  <c:v>3279</c:v>
                </c:pt>
                <c:pt idx="5">
                  <c:v>3590</c:v>
                </c:pt>
                <c:pt idx="6">
                  <c:v>2756</c:v>
                </c:pt>
                <c:pt idx="7">
                  <c:v>3162</c:v>
                </c:pt>
                <c:pt idx="8">
                  <c:v>4037</c:v>
                </c:pt>
                <c:pt idx="9">
                  <c:v>1196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8A3-492C-8046-0F89784559E9}"/>
            </c:ext>
          </c:extLst>
        </c:ser>
        <c:ser>
          <c:idx val="2"/>
          <c:order val="1"/>
          <c:tx>
            <c:strRef>
              <c:f>'Weekly Charts'!$J$54</c:f>
              <c:strCache>
                <c:ptCount val="1"/>
                <c:pt idx="0">
                  <c:v>App Nudge</c:v>
                </c:pt>
              </c:strCache>
            </c:strRef>
          </c:tx>
          <c:spPr>
            <a:solidFill>
              <a:srgbClr val="4CBDF4"/>
            </a:solidFill>
            <a:ln>
              <a:noFill/>
            </a:ln>
            <a:effectLst/>
          </c:spPr>
          <c:invertIfNegative val="0"/>
          <c:cat>
            <c:strRef>
              <c:f>'Weekly Charts'!$Q$5:$Q$14</c:f>
              <c:strCache>
                <c:ptCount val="10"/>
                <c:pt idx="0">
                  <c:v>FY25 WK50</c:v>
                </c:pt>
                <c:pt idx="1">
                  <c:v>FY25 WK51</c:v>
                </c:pt>
                <c:pt idx="2">
                  <c:v>FY25 WK52</c:v>
                </c:pt>
                <c:pt idx="3">
                  <c:v>FY25 WK53</c:v>
                </c:pt>
                <c:pt idx="4">
                  <c:v>FY26 WK01</c:v>
                </c:pt>
                <c:pt idx="5">
                  <c:v>FY26 WK02</c:v>
                </c:pt>
                <c:pt idx="6">
                  <c:v>FY26 WK03</c:v>
                </c:pt>
                <c:pt idx="7">
                  <c:v>FY26 WK04</c:v>
                </c:pt>
                <c:pt idx="8">
                  <c:v>FY26 WK05</c:v>
                </c:pt>
                <c:pt idx="9">
                  <c:v>FY26 WK06</c:v>
                </c:pt>
              </c:strCache>
            </c:strRef>
          </c:cat>
          <c:val>
            <c:numRef>
              <c:f>'Weekly Charts'!$J$55:$J$64</c:f>
              <c:numCache>
                <c:formatCode>#.#,"K"</c:formatCode>
                <c:ptCount val="10"/>
                <c:pt idx="0">
                  <c:v>1156</c:v>
                </c:pt>
                <c:pt idx="1">
                  <c:v>4402</c:v>
                </c:pt>
                <c:pt idx="2">
                  <c:v>3778</c:v>
                </c:pt>
                <c:pt idx="3">
                  <c:v>4583</c:v>
                </c:pt>
                <c:pt idx="4">
                  <c:v>4988</c:v>
                </c:pt>
                <c:pt idx="5">
                  <c:v>4002</c:v>
                </c:pt>
                <c:pt idx="6">
                  <c:v>4272</c:v>
                </c:pt>
                <c:pt idx="7">
                  <c:v>2820</c:v>
                </c:pt>
                <c:pt idx="8">
                  <c:v>1667</c:v>
                </c:pt>
                <c:pt idx="9">
                  <c:v>4094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C8A3-492C-8046-0F89784559E9}"/>
            </c:ext>
          </c:extLst>
        </c:ser>
        <c:ser>
          <c:idx val="5"/>
          <c:order val="2"/>
          <c:tx>
            <c:strRef>
              <c:f>'Weekly Charts'!$K$54</c:f>
              <c:strCache>
                <c:ptCount val="1"/>
                <c:pt idx="0">
                  <c:v>SMS</c:v>
                </c:pt>
              </c:strCache>
            </c:strRef>
          </c:tx>
          <c:spPr>
            <a:solidFill>
              <a:srgbClr val="A8DDF7"/>
            </a:solidFill>
            <a:ln>
              <a:noFill/>
            </a:ln>
            <a:effectLst/>
          </c:spPr>
          <c:invertIfNegative val="0"/>
          <c:cat>
            <c:strRef>
              <c:f>'Weekly Charts'!$Q$5:$Q$14</c:f>
              <c:strCache>
                <c:ptCount val="10"/>
                <c:pt idx="0">
                  <c:v>FY25 WK50</c:v>
                </c:pt>
                <c:pt idx="1">
                  <c:v>FY25 WK51</c:v>
                </c:pt>
                <c:pt idx="2">
                  <c:v>FY25 WK52</c:v>
                </c:pt>
                <c:pt idx="3">
                  <c:v>FY25 WK53</c:v>
                </c:pt>
                <c:pt idx="4">
                  <c:v>FY26 WK01</c:v>
                </c:pt>
                <c:pt idx="5">
                  <c:v>FY26 WK02</c:v>
                </c:pt>
                <c:pt idx="6">
                  <c:v>FY26 WK03</c:v>
                </c:pt>
                <c:pt idx="7">
                  <c:v>FY26 WK04</c:v>
                </c:pt>
                <c:pt idx="8">
                  <c:v>FY26 WK05</c:v>
                </c:pt>
                <c:pt idx="9">
                  <c:v>FY26 WK06</c:v>
                </c:pt>
              </c:strCache>
            </c:strRef>
          </c:cat>
          <c:val>
            <c:numRef>
              <c:f>'Weekly Charts'!$K$55:$K$64</c:f>
              <c:numCache>
                <c:formatCode>#.#,"K"</c:formatCode>
                <c:ptCount val="10"/>
                <c:pt idx="0">
                  <c:v>2078</c:v>
                </c:pt>
                <c:pt idx="1">
                  <c:v>1613</c:v>
                </c:pt>
                <c:pt idx="2">
                  <c:v>4182</c:v>
                </c:pt>
                <c:pt idx="3">
                  <c:v>2587</c:v>
                </c:pt>
                <c:pt idx="4">
                  <c:v>3793</c:v>
                </c:pt>
                <c:pt idx="5">
                  <c:v>1763</c:v>
                </c:pt>
                <c:pt idx="6">
                  <c:v>4683</c:v>
                </c:pt>
                <c:pt idx="7">
                  <c:v>4255</c:v>
                </c:pt>
                <c:pt idx="8">
                  <c:v>3913</c:v>
                </c:pt>
                <c:pt idx="9">
                  <c:v>2196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C8A3-492C-8046-0F89784559E9}"/>
            </c:ext>
          </c:extLst>
        </c:ser>
        <c:ser>
          <c:idx val="7"/>
          <c:order val="3"/>
          <c:tx>
            <c:strRef>
              <c:f>'Weekly Charts'!$L$54</c:f>
              <c:strCache>
                <c:ptCount val="1"/>
                <c:pt idx="0">
                  <c:v>Sticky Banner</c:v>
                </c:pt>
              </c:strCache>
            </c:strRef>
          </c:tx>
          <c:spPr>
            <a:solidFill>
              <a:srgbClr val="004E42"/>
            </a:solidFill>
            <a:ln>
              <a:noFill/>
            </a:ln>
            <a:effectLst/>
          </c:spPr>
          <c:invertIfNegative val="0"/>
          <c:cat>
            <c:strRef>
              <c:f>'Weekly Charts'!$Q$5:$Q$14</c:f>
              <c:strCache>
                <c:ptCount val="10"/>
                <c:pt idx="0">
                  <c:v>FY25 WK50</c:v>
                </c:pt>
                <c:pt idx="1">
                  <c:v>FY25 WK51</c:v>
                </c:pt>
                <c:pt idx="2">
                  <c:v>FY25 WK52</c:v>
                </c:pt>
                <c:pt idx="3">
                  <c:v>FY25 WK53</c:v>
                </c:pt>
                <c:pt idx="4">
                  <c:v>FY26 WK01</c:v>
                </c:pt>
                <c:pt idx="5">
                  <c:v>FY26 WK02</c:v>
                </c:pt>
                <c:pt idx="6">
                  <c:v>FY26 WK03</c:v>
                </c:pt>
                <c:pt idx="7">
                  <c:v>FY26 WK04</c:v>
                </c:pt>
                <c:pt idx="8">
                  <c:v>FY26 WK05</c:v>
                </c:pt>
                <c:pt idx="9">
                  <c:v>FY26 WK06</c:v>
                </c:pt>
              </c:strCache>
            </c:strRef>
          </c:cat>
          <c:val>
            <c:numRef>
              <c:f>'Weekly Charts'!$L$55:$L$64</c:f>
              <c:numCache>
                <c:formatCode>#.#,"K"</c:formatCode>
                <c:ptCount val="10"/>
                <c:pt idx="0">
                  <c:v>0</c:v>
                </c:pt>
                <c:pt idx="1">
                  <c:v>2186</c:v>
                </c:pt>
                <c:pt idx="2">
                  <c:v>4084</c:v>
                </c:pt>
                <c:pt idx="3">
                  <c:v>4377</c:v>
                </c:pt>
                <c:pt idx="4">
                  <c:v>4911</c:v>
                </c:pt>
                <c:pt idx="5">
                  <c:v>3284</c:v>
                </c:pt>
                <c:pt idx="6">
                  <c:v>4871</c:v>
                </c:pt>
                <c:pt idx="7">
                  <c:v>2005</c:v>
                </c:pt>
                <c:pt idx="8">
                  <c:v>3091</c:v>
                </c:pt>
                <c:pt idx="9">
                  <c:v>1403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C8A3-492C-8046-0F89784559E9}"/>
            </c:ext>
          </c:extLst>
        </c:ser>
        <c:ser>
          <c:idx val="6"/>
          <c:order val="4"/>
          <c:tx>
            <c:strRef>
              <c:f>'Weekly Charts'!$M$54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'Weekly Charts'!$Q$5:$Q$14</c:f>
              <c:strCache>
                <c:ptCount val="10"/>
                <c:pt idx="0">
                  <c:v>FY25 WK50</c:v>
                </c:pt>
                <c:pt idx="1">
                  <c:v>FY25 WK51</c:v>
                </c:pt>
                <c:pt idx="2">
                  <c:v>FY25 WK52</c:v>
                </c:pt>
                <c:pt idx="3">
                  <c:v>FY25 WK53</c:v>
                </c:pt>
                <c:pt idx="4">
                  <c:v>FY26 WK01</c:v>
                </c:pt>
                <c:pt idx="5">
                  <c:v>FY26 WK02</c:v>
                </c:pt>
                <c:pt idx="6">
                  <c:v>FY26 WK03</c:v>
                </c:pt>
                <c:pt idx="7">
                  <c:v>FY26 WK04</c:v>
                </c:pt>
                <c:pt idx="8">
                  <c:v>FY26 WK05</c:v>
                </c:pt>
                <c:pt idx="9">
                  <c:v>FY26 WK06</c:v>
                </c:pt>
              </c:strCache>
            </c:strRef>
          </c:cat>
          <c:val>
            <c:numRef>
              <c:f>'Weekly Charts'!$M$55:$M$64</c:f>
              <c:numCache>
                <c:formatCode>#.#,"K"</c:formatCode>
                <c:ptCount val="10"/>
                <c:pt idx="0">
                  <c:v>99573</c:v>
                </c:pt>
                <c:pt idx="1">
                  <c:v>92590</c:v>
                </c:pt>
                <c:pt idx="2">
                  <c:v>90806</c:v>
                </c:pt>
                <c:pt idx="3">
                  <c:v>95592</c:v>
                </c:pt>
                <c:pt idx="4">
                  <c:v>119728</c:v>
                </c:pt>
                <c:pt idx="5">
                  <c:v>92492</c:v>
                </c:pt>
                <c:pt idx="6">
                  <c:v>105530</c:v>
                </c:pt>
                <c:pt idx="7">
                  <c:v>125025</c:v>
                </c:pt>
                <c:pt idx="8">
                  <c:v>105010</c:v>
                </c:pt>
                <c:pt idx="9">
                  <c:v>108065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7-C8A3-492C-8046-0F89784559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overlap val="100"/>
        <c:axId val="1133123599"/>
        <c:axId val="1133116527"/>
        <c:extLst/>
      </c:barChart>
      <c:catAx>
        <c:axId val="11331235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accent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endParaRPr lang="en-US"/>
          </a:p>
        </c:txPr>
        <c:crossAx val="1133116527"/>
        <c:crosses val="autoZero"/>
        <c:auto val="1"/>
        <c:lblAlgn val="ctr"/>
        <c:lblOffset val="100"/>
        <c:noMultiLvlLbl val="0"/>
      </c:catAx>
      <c:valAx>
        <c:axId val="1133116527"/>
        <c:scaling>
          <c:orientation val="minMax"/>
        </c:scaling>
        <c:delete val="0"/>
        <c:axPos val="l"/>
        <c:numFmt formatCode="#,&quot;K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accent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endParaRPr lang="en-US"/>
          </a:p>
        </c:txPr>
        <c:crossAx val="11331235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6679406987439989"/>
          <c:y val="0.26260309589229264"/>
          <c:w val="0.13320592242403873"/>
          <c:h val="0.4959850959374344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accent1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solidFill>
        <a:srgbClr val="002060"/>
      </a:solidFill>
      <a:round/>
    </a:ln>
    <a:effectLst/>
  </c:spPr>
  <c:txPr>
    <a:bodyPr/>
    <a:lstStyle/>
    <a:p>
      <a:pPr>
        <a:defRPr>
          <a:solidFill>
            <a:schemeClr val="tx1"/>
          </a:solidFill>
          <a:latin typeface="Bogle" panose="020B0503020203060203" pitchFamily="34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 sz="1050">
                <a:solidFill>
                  <a:srgbClr val="FE5000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pPr>
            <a:r>
              <a:rPr lang="en-US" sz="1050">
                <a:solidFill>
                  <a:srgbClr val="FE5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Attributed Paid Installs by Source</a:t>
            </a:r>
          </a:p>
        </c:rich>
      </c:tx>
      <c:layout>
        <c:manualLayout>
          <c:xMode val="edge"/>
          <c:yMode val="edge"/>
          <c:x val="0.19826456889546898"/>
          <c:y val="1.4834400793541753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1890358549360386"/>
          <c:y val="0.18974458609781536"/>
          <c:w val="0.7429437578635727"/>
          <c:h val="0.49757822773963234"/>
        </c:manualLayout>
      </c:layout>
      <c:barChart>
        <c:barDir val="col"/>
        <c:grouping val="stacked"/>
        <c:varyColors val="0"/>
        <c:ser>
          <c:idx val="1"/>
          <c:order val="0"/>
          <c:tx>
            <c:strRef>
              <c:f>'Weekly Charts'!$J$69</c:f>
              <c:strCache>
                <c:ptCount val="1"/>
                <c:pt idx="0">
                  <c:v>Meta</c:v>
                </c:pt>
              </c:strCache>
            </c:strRef>
          </c:tx>
          <c:spPr>
            <a:solidFill>
              <a:srgbClr val="0064E1"/>
            </a:solidFill>
            <a:ln>
              <a:noFill/>
            </a:ln>
            <a:effectLst/>
          </c:spPr>
          <c:invertIfNegative val="0"/>
          <c:cat>
            <c:strRef>
              <c:f>'Weekly Charts'!$Q$5:$Q$14</c:f>
              <c:strCache>
                <c:ptCount val="10"/>
                <c:pt idx="0">
                  <c:v>FY25 WK50</c:v>
                </c:pt>
                <c:pt idx="1">
                  <c:v>FY25 WK51</c:v>
                </c:pt>
                <c:pt idx="2">
                  <c:v>FY25 WK52</c:v>
                </c:pt>
                <c:pt idx="3">
                  <c:v>FY25 WK53</c:v>
                </c:pt>
                <c:pt idx="4">
                  <c:v>FY26 WK01</c:v>
                </c:pt>
                <c:pt idx="5">
                  <c:v>FY26 WK02</c:v>
                </c:pt>
                <c:pt idx="6">
                  <c:v>FY26 WK03</c:v>
                </c:pt>
                <c:pt idx="7">
                  <c:v>FY26 WK04</c:v>
                </c:pt>
                <c:pt idx="8">
                  <c:v>FY26 WK05</c:v>
                </c:pt>
                <c:pt idx="9">
                  <c:v>FY26 WK06</c:v>
                </c:pt>
              </c:strCache>
            </c:strRef>
          </c:cat>
          <c:val>
            <c:numRef>
              <c:f>'Weekly Charts'!$J$70:$J$79</c:f>
              <c:numCache>
                <c:formatCode>General</c:formatCode>
                <c:ptCount val="10"/>
                <c:pt idx="0">
                  <c:v>8998</c:v>
                </c:pt>
                <c:pt idx="1">
                  <c:v>12585</c:v>
                </c:pt>
                <c:pt idx="2">
                  <c:v>8191</c:v>
                </c:pt>
                <c:pt idx="3">
                  <c:v>6495</c:v>
                </c:pt>
                <c:pt idx="4">
                  <c:v>7520</c:v>
                </c:pt>
                <c:pt idx="5">
                  <c:v>13377</c:v>
                </c:pt>
                <c:pt idx="6">
                  <c:v>10159</c:v>
                </c:pt>
                <c:pt idx="7">
                  <c:v>10111</c:v>
                </c:pt>
                <c:pt idx="8">
                  <c:v>9410</c:v>
                </c:pt>
                <c:pt idx="9">
                  <c:v>13482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2-779B-4E91-80CD-1443DB2980C9}"/>
            </c:ext>
          </c:extLst>
        </c:ser>
        <c:ser>
          <c:idx val="3"/>
          <c:order val="1"/>
          <c:tx>
            <c:strRef>
              <c:f>'Weekly Charts'!$L$69</c:f>
              <c:strCache>
                <c:ptCount val="1"/>
                <c:pt idx="0">
                  <c:v>inMobi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'Weekly Charts'!$Q$5:$Q$14</c:f>
              <c:strCache>
                <c:ptCount val="10"/>
                <c:pt idx="0">
                  <c:v>FY25 WK50</c:v>
                </c:pt>
                <c:pt idx="1">
                  <c:v>FY25 WK51</c:v>
                </c:pt>
                <c:pt idx="2">
                  <c:v>FY25 WK52</c:v>
                </c:pt>
                <c:pt idx="3">
                  <c:v>FY25 WK53</c:v>
                </c:pt>
                <c:pt idx="4">
                  <c:v>FY26 WK01</c:v>
                </c:pt>
                <c:pt idx="5">
                  <c:v>FY26 WK02</c:v>
                </c:pt>
                <c:pt idx="6">
                  <c:v>FY26 WK03</c:v>
                </c:pt>
                <c:pt idx="7">
                  <c:v>FY26 WK04</c:v>
                </c:pt>
                <c:pt idx="8">
                  <c:v>FY26 WK05</c:v>
                </c:pt>
                <c:pt idx="9">
                  <c:v>FY26 WK06</c:v>
                </c:pt>
              </c:strCache>
            </c:strRef>
          </c:cat>
          <c:val>
            <c:numRef>
              <c:f>'Weekly Charts'!$L$70:$L$79</c:f>
              <c:numCache>
                <c:formatCode>General</c:formatCode>
                <c:ptCount val="10"/>
                <c:pt idx="0">
                  <c:v>6243</c:v>
                </c:pt>
                <c:pt idx="1">
                  <c:v>7275</c:v>
                </c:pt>
                <c:pt idx="2">
                  <c:v>9492</c:v>
                </c:pt>
                <c:pt idx="3">
                  <c:v>8029</c:v>
                </c:pt>
                <c:pt idx="4">
                  <c:v>7143</c:v>
                </c:pt>
                <c:pt idx="5">
                  <c:v>7262</c:v>
                </c:pt>
                <c:pt idx="6">
                  <c:v>7716</c:v>
                </c:pt>
                <c:pt idx="7">
                  <c:v>6909</c:v>
                </c:pt>
                <c:pt idx="8">
                  <c:v>7635</c:v>
                </c:pt>
                <c:pt idx="9">
                  <c:v>6896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79B-4E91-80CD-1443DB2980C9}"/>
            </c:ext>
          </c:extLst>
        </c:ser>
        <c:ser>
          <c:idx val="0"/>
          <c:order val="2"/>
          <c:tx>
            <c:strRef>
              <c:f>'Weekly Charts'!$I$69</c:f>
              <c:strCache>
                <c:ptCount val="1"/>
                <c:pt idx="0">
                  <c:v>Google</c:v>
                </c:pt>
              </c:strCache>
            </c:strRef>
          </c:tx>
          <c:spPr>
            <a:solidFill>
              <a:srgbClr val="10BC5C"/>
            </a:solidFill>
            <a:ln>
              <a:noFill/>
            </a:ln>
            <a:effectLst/>
          </c:spPr>
          <c:invertIfNegative val="0"/>
          <c:cat>
            <c:strRef>
              <c:f>'Weekly Charts'!$Q$5:$Q$14</c:f>
              <c:strCache>
                <c:ptCount val="10"/>
                <c:pt idx="0">
                  <c:v>FY25 WK50</c:v>
                </c:pt>
                <c:pt idx="1">
                  <c:v>FY25 WK51</c:v>
                </c:pt>
                <c:pt idx="2">
                  <c:v>FY25 WK52</c:v>
                </c:pt>
                <c:pt idx="3">
                  <c:v>FY25 WK53</c:v>
                </c:pt>
                <c:pt idx="4">
                  <c:v>FY26 WK01</c:v>
                </c:pt>
                <c:pt idx="5">
                  <c:v>FY26 WK02</c:v>
                </c:pt>
                <c:pt idx="6">
                  <c:v>FY26 WK03</c:v>
                </c:pt>
                <c:pt idx="7">
                  <c:v>FY26 WK04</c:v>
                </c:pt>
                <c:pt idx="8">
                  <c:v>FY26 WK05</c:v>
                </c:pt>
                <c:pt idx="9">
                  <c:v>FY26 WK06</c:v>
                </c:pt>
              </c:strCache>
            </c:strRef>
          </c:cat>
          <c:val>
            <c:numRef>
              <c:f>'Weekly Charts'!$I$70:$I$79</c:f>
              <c:numCache>
                <c:formatCode>General</c:formatCode>
                <c:ptCount val="10"/>
                <c:pt idx="0">
                  <c:v>6160</c:v>
                </c:pt>
                <c:pt idx="1">
                  <c:v>13886</c:v>
                </c:pt>
                <c:pt idx="2">
                  <c:v>11048</c:v>
                </c:pt>
                <c:pt idx="3">
                  <c:v>9238</c:v>
                </c:pt>
                <c:pt idx="4">
                  <c:v>11022</c:v>
                </c:pt>
                <c:pt idx="5">
                  <c:v>8709</c:v>
                </c:pt>
                <c:pt idx="6">
                  <c:v>10046</c:v>
                </c:pt>
                <c:pt idx="7">
                  <c:v>14175</c:v>
                </c:pt>
                <c:pt idx="8">
                  <c:v>10818</c:v>
                </c:pt>
                <c:pt idx="9">
                  <c:v>7401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79B-4E91-80CD-1443DB2980C9}"/>
            </c:ext>
          </c:extLst>
        </c:ser>
        <c:ser>
          <c:idx val="7"/>
          <c:order val="3"/>
          <c:tx>
            <c:strRef>
              <c:f>'Weekly Charts'!$M$69</c:f>
              <c:strCache>
                <c:ptCount val="1"/>
                <c:pt idx="0">
                  <c:v>IronSource</c:v>
                </c:pt>
              </c:strCache>
            </c:strRef>
          </c:tx>
          <c:spPr>
            <a:solidFill>
              <a:srgbClr val="0D148C"/>
            </a:solidFill>
          </c:spPr>
          <c:invertIfNegative val="0"/>
          <c:cat>
            <c:strRef>
              <c:f>'Weekly Charts'!$Q$5:$Q$14</c:f>
              <c:strCache>
                <c:ptCount val="10"/>
                <c:pt idx="0">
                  <c:v>FY25 WK50</c:v>
                </c:pt>
                <c:pt idx="1">
                  <c:v>FY25 WK51</c:v>
                </c:pt>
                <c:pt idx="2">
                  <c:v>FY25 WK52</c:v>
                </c:pt>
                <c:pt idx="3">
                  <c:v>FY25 WK53</c:v>
                </c:pt>
                <c:pt idx="4">
                  <c:v>FY26 WK01</c:v>
                </c:pt>
                <c:pt idx="5">
                  <c:v>FY26 WK02</c:v>
                </c:pt>
                <c:pt idx="6">
                  <c:v>FY26 WK03</c:v>
                </c:pt>
                <c:pt idx="7">
                  <c:v>FY26 WK04</c:v>
                </c:pt>
                <c:pt idx="8">
                  <c:v>FY26 WK05</c:v>
                </c:pt>
                <c:pt idx="9">
                  <c:v>FY26 WK06</c:v>
                </c:pt>
              </c:strCache>
            </c:strRef>
          </c:cat>
          <c:val>
            <c:numRef>
              <c:f>'Weekly Charts'!$M$70:$M$79</c:f>
              <c:numCache>
                <c:formatCode>General</c:formatCode>
                <c:ptCount val="10"/>
                <c:pt idx="0">
                  <c:v>6643</c:v>
                </c:pt>
                <c:pt idx="1">
                  <c:v>6447</c:v>
                </c:pt>
                <c:pt idx="2">
                  <c:v>5186</c:v>
                </c:pt>
                <c:pt idx="3">
                  <c:v>5464</c:v>
                </c:pt>
                <c:pt idx="4">
                  <c:v>6728</c:v>
                </c:pt>
                <c:pt idx="5">
                  <c:v>7961</c:v>
                </c:pt>
                <c:pt idx="6">
                  <c:v>9673</c:v>
                </c:pt>
                <c:pt idx="7">
                  <c:v>6492</c:v>
                </c:pt>
                <c:pt idx="8">
                  <c:v>6128</c:v>
                </c:pt>
                <c:pt idx="9">
                  <c:v>5433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79B-4E91-80CD-1443DB2980C9}"/>
            </c:ext>
          </c:extLst>
        </c:ser>
        <c:ser>
          <c:idx val="4"/>
          <c:order val="4"/>
          <c:tx>
            <c:strRef>
              <c:f>'Weekly Charts'!$K$69</c:f>
              <c:strCache>
                <c:ptCount val="1"/>
                <c:pt idx="0">
                  <c:v>Apple</c:v>
                </c:pt>
              </c:strCache>
            </c:strRef>
          </c:tx>
          <c:spPr>
            <a:solidFill>
              <a:srgbClr val="7F7F7F"/>
            </a:solidFill>
          </c:spPr>
          <c:invertIfNegative val="0"/>
          <c:cat>
            <c:strRef>
              <c:f>'Weekly Charts'!$Q$5:$Q$14</c:f>
              <c:strCache>
                <c:ptCount val="10"/>
                <c:pt idx="0">
                  <c:v>FY25 WK50</c:v>
                </c:pt>
                <c:pt idx="1">
                  <c:v>FY25 WK51</c:v>
                </c:pt>
                <c:pt idx="2">
                  <c:v>FY25 WK52</c:v>
                </c:pt>
                <c:pt idx="3">
                  <c:v>FY25 WK53</c:v>
                </c:pt>
                <c:pt idx="4">
                  <c:v>FY26 WK01</c:v>
                </c:pt>
                <c:pt idx="5">
                  <c:v>FY26 WK02</c:v>
                </c:pt>
                <c:pt idx="6">
                  <c:v>FY26 WK03</c:v>
                </c:pt>
                <c:pt idx="7">
                  <c:v>FY26 WK04</c:v>
                </c:pt>
                <c:pt idx="8">
                  <c:v>FY26 WK05</c:v>
                </c:pt>
                <c:pt idx="9">
                  <c:v>FY26 WK06</c:v>
                </c:pt>
              </c:strCache>
            </c:strRef>
          </c:cat>
          <c:val>
            <c:numRef>
              <c:f>'Weekly Charts'!$K$70:$K$79</c:f>
              <c:numCache>
                <c:formatCode>General</c:formatCode>
                <c:ptCount val="10"/>
                <c:pt idx="0">
                  <c:v>9141</c:v>
                </c:pt>
                <c:pt idx="1">
                  <c:v>6683</c:v>
                </c:pt>
                <c:pt idx="2">
                  <c:v>6960</c:v>
                </c:pt>
                <c:pt idx="3">
                  <c:v>7788</c:v>
                </c:pt>
                <c:pt idx="4">
                  <c:v>7964</c:v>
                </c:pt>
                <c:pt idx="5">
                  <c:v>7572</c:v>
                </c:pt>
                <c:pt idx="6">
                  <c:v>5350</c:v>
                </c:pt>
                <c:pt idx="7">
                  <c:v>9365</c:v>
                </c:pt>
                <c:pt idx="8">
                  <c:v>8631</c:v>
                </c:pt>
                <c:pt idx="9">
                  <c:v>6779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9B-4E91-80CD-1443DB2980C9}"/>
            </c:ext>
          </c:extLst>
        </c:ser>
        <c:ser>
          <c:idx val="5"/>
          <c:order val="5"/>
          <c:tx>
            <c:strRef>
              <c:f>'Weekly Charts'!$N$69</c:f>
              <c:strCache>
                <c:ptCount val="1"/>
                <c:pt idx="0">
                  <c:v>T-Mobile</c:v>
                </c:pt>
              </c:strCache>
            </c:strRef>
          </c:tx>
          <c:spPr>
            <a:solidFill>
              <a:srgbClr val="E20074"/>
            </a:solidFill>
          </c:spPr>
          <c:invertIfNegative val="0"/>
          <c:cat>
            <c:strRef>
              <c:f>'Weekly Charts'!$Q$5:$Q$14</c:f>
              <c:strCache>
                <c:ptCount val="10"/>
                <c:pt idx="0">
                  <c:v>FY25 WK50</c:v>
                </c:pt>
                <c:pt idx="1">
                  <c:v>FY25 WK51</c:v>
                </c:pt>
                <c:pt idx="2">
                  <c:v>FY25 WK52</c:v>
                </c:pt>
                <c:pt idx="3">
                  <c:v>FY25 WK53</c:v>
                </c:pt>
                <c:pt idx="4">
                  <c:v>FY26 WK01</c:v>
                </c:pt>
                <c:pt idx="5">
                  <c:v>FY26 WK02</c:v>
                </c:pt>
                <c:pt idx="6">
                  <c:v>FY26 WK03</c:v>
                </c:pt>
                <c:pt idx="7">
                  <c:v>FY26 WK04</c:v>
                </c:pt>
                <c:pt idx="8">
                  <c:v>FY26 WK05</c:v>
                </c:pt>
                <c:pt idx="9">
                  <c:v>FY26 WK06</c:v>
                </c:pt>
              </c:strCache>
            </c:strRef>
          </c:cat>
          <c:val>
            <c:numRef>
              <c:f>'Weekly Charts'!$N$70:$N$79</c:f>
              <c:numCache>
                <c:formatCode>General</c:formatCode>
                <c:ptCount val="10"/>
                <c:pt idx="0">
                  <c:v>6956</c:v>
                </c:pt>
                <c:pt idx="1">
                  <c:v>7175</c:v>
                </c:pt>
                <c:pt idx="2">
                  <c:v>7618</c:v>
                </c:pt>
                <c:pt idx="3">
                  <c:v>5290</c:v>
                </c:pt>
                <c:pt idx="4">
                  <c:v>9393</c:v>
                </c:pt>
                <c:pt idx="5">
                  <c:v>5048</c:v>
                </c:pt>
                <c:pt idx="6">
                  <c:v>7000</c:v>
                </c:pt>
                <c:pt idx="7">
                  <c:v>5013</c:v>
                </c:pt>
                <c:pt idx="8">
                  <c:v>8388</c:v>
                </c:pt>
                <c:pt idx="9">
                  <c:v>9657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79B-4E91-80CD-1443DB2980C9}"/>
            </c:ext>
          </c:extLst>
        </c:ser>
        <c:ser>
          <c:idx val="6"/>
          <c:order val="6"/>
          <c:tx>
            <c:strRef>
              <c:f>'Weekly Charts'!$O$69</c:f>
              <c:strCache>
                <c:ptCount val="1"/>
                <c:pt idx="0">
                  <c:v>Unity</c:v>
                </c:pt>
              </c:strCache>
            </c:strRef>
          </c:tx>
          <c:spPr>
            <a:solidFill>
              <a:srgbClr val="000000"/>
            </a:solidFill>
            <a:ln>
              <a:noFill/>
            </a:ln>
            <a:effectLst/>
          </c:spPr>
          <c:invertIfNegative val="0"/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779B-4E91-80CD-1443DB2980C9}"/>
              </c:ext>
            </c:extLst>
          </c:dPt>
          <c:cat>
            <c:strRef>
              <c:f>'Weekly Charts'!$Q$5:$Q$14</c:f>
              <c:strCache>
                <c:ptCount val="10"/>
                <c:pt idx="0">
                  <c:v>FY25 WK50</c:v>
                </c:pt>
                <c:pt idx="1">
                  <c:v>FY25 WK51</c:v>
                </c:pt>
                <c:pt idx="2">
                  <c:v>FY25 WK52</c:v>
                </c:pt>
                <c:pt idx="3">
                  <c:v>FY25 WK53</c:v>
                </c:pt>
                <c:pt idx="4">
                  <c:v>FY26 WK01</c:v>
                </c:pt>
                <c:pt idx="5">
                  <c:v>FY26 WK02</c:v>
                </c:pt>
                <c:pt idx="6">
                  <c:v>FY26 WK03</c:v>
                </c:pt>
                <c:pt idx="7">
                  <c:v>FY26 WK04</c:v>
                </c:pt>
                <c:pt idx="8">
                  <c:v>FY26 WK05</c:v>
                </c:pt>
                <c:pt idx="9">
                  <c:v>FY26 WK06</c:v>
                </c:pt>
              </c:strCache>
            </c:strRef>
          </c:cat>
          <c:val>
            <c:numRef>
              <c:f>'Weekly Charts'!$O$70:$O$79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7788</c:v>
                </c:pt>
                <c:pt idx="9">
                  <c:v>7964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779B-4E91-80CD-1443DB2980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18314768"/>
        <c:axId val="788211696"/>
      </c:barChart>
      <c:lineChart>
        <c:grouping val="standard"/>
        <c:varyColors val="0"/>
        <c:ser>
          <c:idx val="2"/>
          <c:order val="7"/>
          <c:tx>
            <c:strRef>
              <c:f>'Weekly Charts'!$P$69</c:f>
              <c:strCache>
                <c:ptCount val="1"/>
                <c:pt idx="0">
                  <c:v>Spend</c:v>
                </c:pt>
              </c:strCache>
            </c:strRef>
          </c:tx>
          <c:spPr>
            <a:ln w="19050">
              <a:solidFill>
                <a:srgbClr val="849AD1"/>
              </a:solidFill>
            </a:ln>
          </c:spPr>
          <c:marker>
            <c:symbol val="none"/>
          </c:marker>
          <c:cat>
            <c:strRef>
              <c:f>'Weekly Charts'!$Q$5:$Q$14</c:f>
              <c:strCache>
                <c:ptCount val="10"/>
                <c:pt idx="0">
                  <c:v>FY25 WK50</c:v>
                </c:pt>
                <c:pt idx="1">
                  <c:v>FY25 WK51</c:v>
                </c:pt>
                <c:pt idx="2">
                  <c:v>FY25 WK52</c:v>
                </c:pt>
                <c:pt idx="3">
                  <c:v>FY25 WK53</c:v>
                </c:pt>
                <c:pt idx="4">
                  <c:v>FY26 WK01</c:v>
                </c:pt>
                <c:pt idx="5">
                  <c:v>FY26 WK02</c:v>
                </c:pt>
                <c:pt idx="6">
                  <c:v>FY26 WK03</c:v>
                </c:pt>
                <c:pt idx="7">
                  <c:v>FY26 WK04</c:v>
                </c:pt>
                <c:pt idx="8">
                  <c:v>FY26 WK05</c:v>
                </c:pt>
                <c:pt idx="9">
                  <c:v>FY26 WK06</c:v>
                </c:pt>
              </c:strCache>
            </c:strRef>
          </c:cat>
          <c:val>
            <c:numRef>
              <c:f>'Weekly Charts'!$P$70:$P$79</c:f>
              <c:numCache>
                <c:formatCode>_("$"* #,##0_);_("$"* \(#,##0\);_("$"* "-"??_);_(@_)</c:formatCode>
                <c:ptCount val="10"/>
                <c:pt idx="0">
                  <c:v>1218263</c:v>
                </c:pt>
                <c:pt idx="1">
                  <c:v>1225069</c:v>
                </c:pt>
                <c:pt idx="2">
                  <c:v>1182991</c:v>
                </c:pt>
                <c:pt idx="3">
                  <c:v>1200930</c:v>
                </c:pt>
                <c:pt idx="4">
                  <c:v>1124309</c:v>
                </c:pt>
                <c:pt idx="5">
                  <c:v>1173559</c:v>
                </c:pt>
                <c:pt idx="6">
                  <c:v>1169097</c:v>
                </c:pt>
                <c:pt idx="7">
                  <c:v>1279132</c:v>
                </c:pt>
                <c:pt idx="8">
                  <c:v>1204261</c:v>
                </c:pt>
                <c:pt idx="9">
                  <c:v>1235776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779B-4E91-80CD-1443DB2980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40489824"/>
        <c:axId val="1340488384"/>
      </c:lineChart>
      <c:catAx>
        <c:axId val="1718314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/>
          <a:lstStyle/>
          <a:p>
            <a:pPr>
              <a:defRPr sz="700">
                <a:latin typeface="Poppins" panose="00000500000000000000" pitchFamily="2" charset="0"/>
                <a:cs typeface="Poppins" panose="00000500000000000000" pitchFamily="2" charset="0"/>
              </a:defRPr>
            </a:pPr>
            <a:endParaRPr lang="en-US"/>
          </a:p>
        </c:txPr>
        <c:crossAx val="788211696"/>
        <c:crosses val="autoZero"/>
        <c:auto val="1"/>
        <c:lblAlgn val="ctr"/>
        <c:lblOffset val="100"/>
        <c:noMultiLvlLbl val="0"/>
      </c:catAx>
      <c:valAx>
        <c:axId val="788211696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700" b="0">
                    <a:latin typeface="Poppins" panose="00000500000000000000" pitchFamily="2" charset="0"/>
                    <a:cs typeface="Poppins" panose="00000500000000000000" pitchFamily="2" charset="0"/>
                  </a:defRPr>
                </a:pPr>
                <a:r>
                  <a:rPr lang="en-US" sz="700" b="0">
                    <a:latin typeface="Poppins" panose="00000500000000000000" pitchFamily="2" charset="0"/>
                    <a:cs typeface="Poppins" panose="00000500000000000000" pitchFamily="2" charset="0"/>
                  </a:rPr>
                  <a:t>Installs</a:t>
                </a:r>
              </a:p>
            </c:rich>
          </c:tx>
          <c:layout>
            <c:manualLayout>
              <c:xMode val="edge"/>
              <c:yMode val="edge"/>
              <c:x val="0"/>
              <c:y val="0.3709258129023294"/>
            </c:manualLayout>
          </c:layout>
          <c:overlay val="0"/>
        </c:title>
        <c:numFmt formatCode="#,&quot;K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 sz="700">
                <a:latin typeface="Poppins" panose="00000500000000000000" pitchFamily="2" charset="0"/>
                <a:cs typeface="Poppins" panose="00000500000000000000" pitchFamily="2" charset="0"/>
              </a:defRPr>
            </a:pPr>
            <a:endParaRPr lang="en-US"/>
          </a:p>
        </c:txPr>
        <c:crossAx val="1718314768"/>
        <c:crosses val="autoZero"/>
        <c:crossBetween val="between"/>
      </c:valAx>
      <c:valAx>
        <c:axId val="1340488384"/>
        <c:scaling>
          <c:orientation val="minMax"/>
        </c:scaling>
        <c:delete val="0"/>
        <c:axPos val="r"/>
        <c:title>
          <c:tx>
            <c:rich>
              <a:bodyPr/>
              <a:lstStyle/>
              <a:p>
                <a:pPr>
                  <a:defRPr sz="700" b="0">
                    <a:latin typeface="Poppins" panose="00000500000000000000" pitchFamily="2" charset="0"/>
                    <a:cs typeface="Poppins" panose="00000500000000000000" pitchFamily="2" charset="0"/>
                  </a:defRPr>
                </a:pPr>
                <a:r>
                  <a:rPr lang="en-US" sz="700" b="0">
                    <a:latin typeface="Poppins" panose="00000500000000000000" pitchFamily="2" charset="0"/>
                    <a:cs typeface="Poppins" panose="00000500000000000000" pitchFamily="2" charset="0"/>
                  </a:rPr>
                  <a:t>Spend</a:t>
                </a:r>
              </a:p>
            </c:rich>
          </c:tx>
          <c:overlay val="0"/>
        </c:title>
        <c:numFmt formatCode="&quot;$&quot;#,&quot;K&quot;" sourceLinked="0"/>
        <c:majorTickMark val="out"/>
        <c:minorTickMark val="none"/>
        <c:tickLblPos val="nextTo"/>
        <c:txPr>
          <a:bodyPr/>
          <a:lstStyle/>
          <a:p>
            <a:pPr>
              <a:defRPr sz="700">
                <a:latin typeface="Poppins" panose="00000500000000000000" pitchFamily="2" charset="0"/>
                <a:cs typeface="Poppins" panose="00000500000000000000" pitchFamily="2" charset="0"/>
              </a:defRPr>
            </a:pPr>
            <a:endParaRPr lang="en-US"/>
          </a:p>
        </c:txPr>
        <c:crossAx val="1340489824"/>
        <c:crosses val="max"/>
        <c:crossBetween val="between"/>
      </c:valAx>
      <c:catAx>
        <c:axId val="134048982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3404883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3.2174999988632347E-3"/>
          <c:y val="0.8543546687338589"/>
          <c:w val="0.99389511659345142"/>
          <c:h val="0.14073020238333439"/>
        </c:manualLayout>
      </c:layout>
      <c:overlay val="0"/>
      <c:txPr>
        <a:bodyPr/>
        <a:lstStyle/>
        <a:p>
          <a:pPr>
            <a:defRPr sz="700">
              <a:latin typeface="Poppins" panose="00000500000000000000" pitchFamily="2" charset="0"/>
              <a:cs typeface="Poppins" panose="00000500000000000000" pitchFamily="2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rgbClr val="001E60"/>
      </a:solidFill>
      <a:round/>
    </a:ln>
    <a:effectLst/>
  </c:spPr>
  <c:txPr>
    <a:bodyPr/>
    <a:lstStyle/>
    <a:p>
      <a:pPr>
        <a:defRPr sz="800">
          <a:solidFill>
            <a:srgbClr val="002060"/>
          </a:solidFill>
          <a:latin typeface="Bogle" panose="020B0503020203060203" pitchFamily="34" charset="0"/>
        </a:defRPr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r>
              <a:rPr lang="en-US" sz="1050" b="1" i="0" u="none" strike="noStrike" kern="1200" spc="0" baseline="0" dirty="0">
                <a:solidFill>
                  <a:srgbClr val="FE5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Sessions by App Users</a:t>
            </a:r>
          </a:p>
          <a:p>
            <a:pPr>
              <a:defRPr>
                <a:latin typeface="Poppins" panose="00000500000000000000" pitchFamily="2" charset="0"/>
                <a:cs typeface="Poppins" panose="00000500000000000000" pitchFamily="2" charset="0"/>
              </a:defRPr>
            </a:pPr>
            <a:r>
              <a:rPr lang="en-US" sz="700" b="1" i="0" u="none" strike="noStrike" kern="1200" spc="0" baseline="0" dirty="0">
                <a:solidFill>
                  <a:srgbClr val="031D4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(Equivalent to Paid App Sessions)</a:t>
            </a:r>
          </a:p>
        </c:rich>
      </c:tx>
      <c:layout>
        <c:manualLayout>
          <c:xMode val="edge"/>
          <c:yMode val="edge"/>
          <c:x val="0.28056440136868127"/>
          <c:y val="3.4710795377718593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792665309321364"/>
          <c:y val="0.14700467405187745"/>
          <c:w val="0.72526651543124998"/>
          <c:h val="0.6472221586594968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'Weekly Charts'!$I$88</c:f>
              <c:strCache>
                <c:ptCount val="1"/>
                <c:pt idx="0">
                  <c:v>Meta</c:v>
                </c:pt>
              </c:strCache>
            </c:strRef>
          </c:tx>
          <c:spPr>
            <a:solidFill>
              <a:srgbClr val="0053E2"/>
            </a:solidFill>
            <a:ln>
              <a:solidFill>
                <a:srgbClr val="0053E2"/>
              </a:solidFill>
            </a:ln>
            <a:effectLst/>
          </c:spPr>
          <c:invertIfNegative val="0"/>
          <c:dLbls>
            <c:dLbl>
              <c:idx val="9"/>
              <c:layout>
                <c:manualLayout>
                  <c:x val="-1.1194994633017648E-16"/>
                  <c:y val="4.804922680703498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9FC-485B-9B33-C0DAA15B386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rgbClr val="002060"/>
                    </a:solidFill>
                    <a:latin typeface="Poppins" panose="00000500000000000000" pitchFamily="2" charset="0"/>
                    <a:ea typeface="+mn-ea"/>
                    <a:cs typeface="Poppins" panose="00000500000000000000" pitchFamily="2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'Weekly Charts'!$Q$5:$Q$14</c:f>
              <c:strCache>
                <c:ptCount val="10"/>
                <c:pt idx="0">
                  <c:v>FY25 WK50</c:v>
                </c:pt>
                <c:pt idx="1">
                  <c:v>FY25 WK51</c:v>
                </c:pt>
                <c:pt idx="2">
                  <c:v>FY25 WK52</c:v>
                </c:pt>
                <c:pt idx="3">
                  <c:v>FY25 WK53</c:v>
                </c:pt>
                <c:pt idx="4">
                  <c:v>FY26 WK01</c:v>
                </c:pt>
                <c:pt idx="5">
                  <c:v>FY26 WK02</c:v>
                </c:pt>
                <c:pt idx="6">
                  <c:v>FY26 WK03</c:v>
                </c:pt>
                <c:pt idx="7">
                  <c:v>FY26 WK04</c:v>
                </c:pt>
                <c:pt idx="8">
                  <c:v>FY26 WK05</c:v>
                </c:pt>
                <c:pt idx="9">
                  <c:v>FY26 WK06</c:v>
                </c:pt>
              </c:strCache>
            </c:strRef>
          </c:cat>
          <c:val>
            <c:numRef>
              <c:f>'Weekly Charts'!$I$89:$I$98</c:f>
              <c:numCache>
                <c:formatCode>#,"K"</c:formatCode>
                <c:ptCount val="10"/>
                <c:pt idx="0">
                  <c:v>159435</c:v>
                </c:pt>
                <c:pt idx="1">
                  <c:v>132534</c:v>
                </c:pt>
                <c:pt idx="2">
                  <c:v>168033</c:v>
                </c:pt>
                <c:pt idx="3">
                  <c:v>133609</c:v>
                </c:pt>
                <c:pt idx="4">
                  <c:v>146850</c:v>
                </c:pt>
                <c:pt idx="5">
                  <c:v>158338</c:v>
                </c:pt>
                <c:pt idx="6">
                  <c:v>119173</c:v>
                </c:pt>
                <c:pt idx="7">
                  <c:v>144507</c:v>
                </c:pt>
                <c:pt idx="8">
                  <c:v>137457</c:v>
                </c:pt>
                <c:pt idx="9">
                  <c:v>133483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FC-485B-9B33-C0DAA15B386F}"/>
            </c:ext>
          </c:extLst>
        </c:ser>
        <c:ser>
          <c:idx val="1"/>
          <c:order val="1"/>
          <c:tx>
            <c:strRef>
              <c:f>'Weekly Charts'!$J$88</c:f>
              <c:strCache>
                <c:ptCount val="1"/>
                <c:pt idx="0">
                  <c:v>Google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dLbl>
              <c:idx val="9"/>
              <c:layout>
                <c:manualLayout>
                  <c:x val="1.1194994633017648E-16"/>
                  <c:y val="-3.586395418450459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700" b="0" i="0" u="none" strike="noStrike" kern="1200" baseline="0">
                      <a:solidFill>
                        <a:srgbClr val="002060"/>
                      </a:solidFill>
                      <a:latin typeface="Poppins" panose="00000500000000000000" pitchFamily="2" charset="0"/>
                      <a:ea typeface="+mn-ea"/>
                      <a:cs typeface="Poppins" panose="00000500000000000000" pitchFamily="2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9FC-485B-9B33-C0DAA15B386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oppins" panose="00000500000000000000" pitchFamily="2" charset="0"/>
                    <a:ea typeface="+mn-ea"/>
                    <a:cs typeface="Poppins" panose="00000500000000000000" pitchFamily="2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'Weekly Charts'!$Q$5:$Q$14</c:f>
              <c:strCache>
                <c:ptCount val="10"/>
                <c:pt idx="0">
                  <c:v>FY25 WK50</c:v>
                </c:pt>
                <c:pt idx="1">
                  <c:v>FY25 WK51</c:v>
                </c:pt>
                <c:pt idx="2">
                  <c:v>FY25 WK52</c:v>
                </c:pt>
                <c:pt idx="3">
                  <c:v>FY25 WK53</c:v>
                </c:pt>
                <c:pt idx="4">
                  <c:v>FY26 WK01</c:v>
                </c:pt>
                <c:pt idx="5">
                  <c:v>FY26 WK02</c:v>
                </c:pt>
                <c:pt idx="6">
                  <c:v>FY26 WK03</c:v>
                </c:pt>
                <c:pt idx="7">
                  <c:v>FY26 WK04</c:v>
                </c:pt>
                <c:pt idx="8">
                  <c:v>FY26 WK05</c:v>
                </c:pt>
                <c:pt idx="9">
                  <c:v>FY26 WK06</c:v>
                </c:pt>
              </c:strCache>
            </c:strRef>
          </c:cat>
          <c:val>
            <c:numRef>
              <c:f>'Weekly Charts'!$J$89:$J$98</c:f>
              <c:numCache>
                <c:formatCode>#,"K"</c:formatCode>
                <c:ptCount val="10"/>
                <c:pt idx="0">
                  <c:v>257476</c:v>
                </c:pt>
                <c:pt idx="1">
                  <c:v>291289</c:v>
                </c:pt>
                <c:pt idx="2">
                  <c:v>326841</c:v>
                </c:pt>
                <c:pt idx="3">
                  <c:v>303291</c:v>
                </c:pt>
                <c:pt idx="4">
                  <c:v>310644</c:v>
                </c:pt>
                <c:pt idx="5">
                  <c:v>277770</c:v>
                </c:pt>
                <c:pt idx="6">
                  <c:v>312241</c:v>
                </c:pt>
                <c:pt idx="7">
                  <c:v>301252</c:v>
                </c:pt>
                <c:pt idx="8">
                  <c:v>300631</c:v>
                </c:pt>
                <c:pt idx="9">
                  <c:v>288544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9FC-485B-9B33-C0DAA15B38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01199983"/>
        <c:axId val="1201207663"/>
      </c:barChart>
      <c:lineChart>
        <c:grouping val="standard"/>
        <c:varyColors val="0"/>
        <c:ser>
          <c:idx val="2"/>
          <c:order val="2"/>
          <c:tx>
            <c:strRef>
              <c:f>'Weekly Charts'!$K$88</c:f>
              <c:strCache>
                <c:ptCount val="1"/>
                <c:pt idx="0">
                  <c:v>Spend</c:v>
                </c:pt>
              </c:strCache>
            </c:strRef>
          </c:tx>
          <c:spPr>
            <a:ln w="19050" cap="rnd">
              <a:solidFill>
                <a:srgbClr val="849AD1"/>
              </a:solidFill>
              <a:round/>
            </a:ln>
            <a:effectLst/>
          </c:spPr>
          <c:marker>
            <c:symbol val="none"/>
          </c:marker>
          <c:cat>
            <c:strRef>
              <c:f>'Weekly Charts'!$Q$5:$Q$14</c:f>
              <c:strCache>
                <c:ptCount val="10"/>
                <c:pt idx="0">
                  <c:v>FY25 WK50</c:v>
                </c:pt>
                <c:pt idx="1">
                  <c:v>FY25 WK51</c:v>
                </c:pt>
                <c:pt idx="2">
                  <c:v>FY25 WK52</c:v>
                </c:pt>
                <c:pt idx="3">
                  <c:v>FY25 WK53</c:v>
                </c:pt>
                <c:pt idx="4">
                  <c:v>FY26 WK01</c:v>
                </c:pt>
                <c:pt idx="5">
                  <c:v>FY26 WK02</c:v>
                </c:pt>
                <c:pt idx="6">
                  <c:v>FY26 WK03</c:v>
                </c:pt>
                <c:pt idx="7">
                  <c:v>FY26 WK04</c:v>
                </c:pt>
                <c:pt idx="8">
                  <c:v>FY26 WK05</c:v>
                </c:pt>
                <c:pt idx="9">
                  <c:v>FY26 WK06</c:v>
                </c:pt>
              </c:strCache>
            </c:strRef>
          </c:cat>
          <c:val>
            <c:numRef>
              <c:f>'Weekly Charts'!$K$89:$K$98</c:f>
              <c:numCache>
                <c:formatCode>#,"K"</c:formatCode>
                <c:ptCount val="10"/>
                <c:pt idx="0">
                  <c:v>632663</c:v>
                </c:pt>
                <c:pt idx="1">
                  <c:v>530727</c:v>
                </c:pt>
                <c:pt idx="2">
                  <c:v>597237</c:v>
                </c:pt>
                <c:pt idx="3">
                  <c:v>671207</c:v>
                </c:pt>
                <c:pt idx="4">
                  <c:v>678801</c:v>
                </c:pt>
                <c:pt idx="5">
                  <c:v>491328</c:v>
                </c:pt>
                <c:pt idx="6">
                  <c:v>604727</c:v>
                </c:pt>
                <c:pt idx="7">
                  <c:v>611363</c:v>
                </c:pt>
                <c:pt idx="8">
                  <c:v>553773</c:v>
                </c:pt>
                <c:pt idx="9">
                  <c:v>615166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9FC-485B-9B33-C0DAA15B38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75290911"/>
        <c:axId val="1875284191"/>
      </c:lineChart>
      <c:catAx>
        <c:axId val="12011999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rgbClr val="002060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endParaRPr lang="en-US"/>
          </a:p>
        </c:txPr>
        <c:crossAx val="1201207663"/>
        <c:crosses val="autoZero"/>
        <c:auto val="1"/>
        <c:lblAlgn val="ctr"/>
        <c:lblOffset val="100"/>
        <c:noMultiLvlLbl val="0"/>
      </c:catAx>
      <c:valAx>
        <c:axId val="1201207663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rgbClr val="002060"/>
                    </a:solidFill>
                    <a:latin typeface="Poppins" panose="00000500000000000000" pitchFamily="2" charset="0"/>
                    <a:ea typeface="+mn-ea"/>
                    <a:cs typeface="Poppins" panose="00000500000000000000" pitchFamily="2" charset="0"/>
                  </a:defRPr>
                </a:pPr>
                <a:r>
                  <a:rPr lang="en-US" sz="800">
                    <a:solidFill>
                      <a:srgbClr val="002060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Sessions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rgbClr val="002060"/>
                  </a:solidFill>
                  <a:latin typeface="Poppins" panose="00000500000000000000" pitchFamily="2" charset="0"/>
                  <a:ea typeface="+mn-ea"/>
                  <a:cs typeface="Poppins" panose="00000500000000000000" pitchFamily="2" charset="0"/>
                </a:defRPr>
              </a:pPr>
              <a:endParaRPr lang="en-US"/>
            </a:p>
          </c:txPr>
        </c:title>
        <c:numFmt formatCode="#,&quot;K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rgbClr val="002060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endParaRPr lang="en-US"/>
          </a:p>
        </c:txPr>
        <c:crossAx val="1201199983"/>
        <c:crosses val="autoZero"/>
        <c:crossBetween val="between"/>
      </c:valAx>
      <c:valAx>
        <c:axId val="1875284191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rgbClr val="002060"/>
                    </a:solidFill>
                    <a:latin typeface="Poppins" panose="00000500000000000000" pitchFamily="2" charset="0"/>
                    <a:ea typeface="+mn-ea"/>
                    <a:cs typeface="Poppins" panose="00000500000000000000" pitchFamily="2" charset="0"/>
                  </a:defRPr>
                </a:pPr>
                <a:r>
                  <a:rPr lang="en-US" sz="800">
                    <a:solidFill>
                      <a:srgbClr val="002060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Spend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rgbClr val="002060"/>
                  </a:solidFill>
                  <a:latin typeface="Poppins" panose="00000500000000000000" pitchFamily="2" charset="0"/>
                  <a:ea typeface="+mn-ea"/>
                  <a:cs typeface="Poppins" panose="00000500000000000000" pitchFamily="2" charset="0"/>
                </a:defRPr>
              </a:pPr>
              <a:endParaRPr lang="en-US"/>
            </a:p>
          </c:txPr>
        </c:title>
        <c:numFmt formatCode="&quot;$&quot;#,&quot;K&quot;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rgbClr val="002060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endParaRPr lang="en-US"/>
          </a:p>
        </c:txPr>
        <c:crossAx val="1875290911"/>
        <c:crosses val="max"/>
        <c:crossBetween val="between"/>
      </c:valAx>
      <c:catAx>
        <c:axId val="187529091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87528419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3818661590475315"/>
          <c:y val="0.93244891211399028"/>
          <c:w val="0.72057379297611357"/>
          <c:h val="6.75510878860097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rgbClr val="031D42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12700">
      <a:solidFill>
        <a:srgbClr val="002060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 algn="l">
              <a:defRPr sz="1200">
                <a:solidFill>
                  <a:srgbClr val="FE5000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pPr>
            <a:r>
              <a:rPr lang="en-US" sz="1200" baseline="0">
                <a:solidFill>
                  <a:srgbClr val="FE5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Weekly Active Users</a:t>
            </a:r>
          </a:p>
        </c:rich>
      </c:tx>
      <c:layout>
        <c:manualLayout>
          <c:xMode val="edge"/>
          <c:yMode val="edge"/>
          <c:x val="0.32617898727092326"/>
          <c:y val="4.0736544714543559E-3"/>
        </c:manualLayout>
      </c:layout>
      <c:overlay val="0"/>
      <c:spPr>
        <a:noFill/>
        <a:ln>
          <a:noFill/>
          <a:prstDash val="solid"/>
        </a:ln>
      </c:spPr>
    </c:title>
    <c:autoTitleDeleted val="0"/>
    <c:plotArea>
      <c:layout>
        <c:manualLayout>
          <c:layoutTarget val="inner"/>
          <c:xMode val="edge"/>
          <c:yMode val="edge"/>
          <c:x val="0.21800938949666868"/>
          <c:y val="0.10981302877066298"/>
          <c:w val="0.78115550936306943"/>
          <c:h val="0.44509348561466849"/>
        </c:manualLayout>
      </c:layout>
      <c:areaChart>
        <c:grouping val="stacked"/>
        <c:varyColors val="0"/>
        <c:ser>
          <c:idx val="5"/>
          <c:order val="4"/>
          <c:tx>
            <c:strRef>
              <c:f>'Weekly Charts'!$L$103</c:f>
              <c:strCache>
                <c:ptCount val="1"/>
                <c:pt idx="0">
                  <c:v>vs Forecast</c:v>
                </c:pt>
              </c:strCache>
            </c:strRef>
          </c:tx>
          <c:spPr>
            <a:noFill/>
          </c:spPr>
          <c:cat>
            <c:strRef>
              <c:f>'Weekly Charts'!$Q$5:$Q$14</c:f>
              <c:strCache>
                <c:ptCount val="10"/>
                <c:pt idx="0">
                  <c:v>FY25 WK50</c:v>
                </c:pt>
                <c:pt idx="1">
                  <c:v>FY25 WK51</c:v>
                </c:pt>
                <c:pt idx="2">
                  <c:v>FY25 WK52</c:v>
                </c:pt>
                <c:pt idx="3">
                  <c:v>FY25 WK53</c:v>
                </c:pt>
                <c:pt idx="4">
                  <c:v>FY26 WK01</c:v>
                </c:pt>
                <c:pt idx="5">
                  <c:v>FY26 WK02</c:v>
                </c:pt>
                <c:pt idx="6">
                  <c:v>FY26 WK03</c:v>
                </c:pt>
                <c:pt idx="7">
                  <c:v>FY26 WK04</c:v>
                </c:pt>
                <c:pt idx="8">
                  <c:v>FY26 WK05</c:v>
                </c:pt>
                <c:pt idx="9">
                  <c:v>FY26 WK06</c:v>
                </c:pt>
              </c:strCache>
            </c:strRef>
          </c:cat>
          <c:val>
            <c:numRef>
              <c:f>'Weekly Charts'!$L$104:$L$113</c:f>
              <c:numCache>
                <c:formatCode>0%</c:formatCode>
                <c:ptCount val="10"/>
                <c:pt idx="0">
                  <c:v>-7.8778291010305312E-2</c:v>
                </c:pt>
                <c:pt idx="1">
                  <c:v>0.16750279110904898</c:v>
                </c:pt>
                <c:pt idx="2">
                  <c:v>-0.35161430009504158</c:v>
                </c:pt>
                <c:pt idx="3">
                  <c:v>2.3812146049374761E-2</c:v>
                </c:pt>
                <c:pt idx="4">
                  <c:v>0.23454864769933259</c:v>
                </c:pt>
                <c:pt idx="5">
                  <c:v>0.21390209358742451</c:v>
                </c:pt>
                <c:pt idx="6">
                  <c:v>0.15114771024565909</c:v>
                </c:pt>
                <c:pt idx="7">
                  <c:v>-0.24030956870420317</c:v>
                </c:pt>
                <c:pt idx="8">
                  <c:v>-0.12420067669294654</c:v>
                </c:pt>
                <c:pt idx="9">
                  <c:v>0.1665394624893648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0397-47C0-8FF1-6274046DA4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36121056"/>
        <c:axId val="1036131568"/>
      </c:areaChart>
      <c:lineChart>
        <c:grouping val="standard"/>
        <c:varyColors val="0"/>
        <c:ser>
          <c:idx val="3"/>
          <c:order val="3"/>
          <c:tx>
            <c:strRef>
              <c:f>'Weekly Charts'!$M$103</c:f>
              <c:strCache>
                <c:ptCount val="1"/>
                <c:pt idx="0">
                  <c:v>YoY Change</c:v>
                </c:pt>
              </c:strCache>
            </c:strRef>
          </c:tx>
          <c:spPr>
            <a:ln w="19050">
              <a:noFill/>
            </a:ln>
          </c:spPr>
          <c:marker>
            <c:symbol val="none"/>
          </c:marker>
          <c:cat>
            <c:strRef>
              <c:f>'Weekly Charts'!$Q$5:$Q$14</c:f>
              <c:strCache>
                <c:ptCount val="10"/>
                <c:pt idx="0">
                  <c:v>FY25 WK50</c:v>
                </c:pt>
                <c:pt idx="1">
                  <c:v>FY25 WK51</c:v>
                </c:pt>
                <c:pt idx="2">
                  <c:v>FY25 WK52</c:v>
                </c:pt>
                <c:pt idx="3">
                  <c:v>FY25 WK53</c:v>
                </c:pt>
                <c:pt idx="4">
                  <c:v>FY26 WK01</c:v>
                </c:pt>
                <c:pt idx="5">
                  <c:v>FY26 WK02</c:v>
                </c:pt>
                <c:pt idx="6">
                  <c:v>FY26 WK03</c:v>
                </c:pt>
                <c:pt idx="7">
                  <c:v>FY26 WK04</c:v>
                </c:pt>
                <c:pt idx="8">
                  <c:v>FY26 WK05</c:v>
                </c:pt>
                <c:pt idx="9">
                  <c:v>FY26 WK06</c:v>
                </c:pt>
              </c:strCache>
            </c:strRef>
          </c:cat>
          <c:val>
            <c:numRef>
              <c:f>'Weekly Charts'!$M$104:$M$113</c:f>
              <c:numCache>
                <c:formatCode>0%</c:formatCode>
                <c:ptCount val="10"/>
                <c:pt idx="0">
                  <c:v>-0.16384226710556615</c:v>
                </c:pt>
                <c:pt idx="1">
                  <c:v>0.39221432646921528</c:v>
                </c:pt>
                <c:pt idx="2">
                  <c:v>-0.27414094863949434</c:v>
                </c:pt>
                <c:pt idx="3">
                  <c:v>0.12558788666692156</c:v>
                </c:pt>
                <c:pt idx="4">
                  <c:v>0.27403616117386065</c:v>
                </c:pt>
                <c:pt idx="5">
                  <c:v>-2.6336064605746334E-2</c:v>
                </c:pt>
                <c:pt idx="6">
                  <c:v>5.9872360405061498E-2</c:v>
                </c:pt>
                <c:pt idx="7">
                  <c:v>-0.1056199508254303</c:v>
                </c:pt>
                <c:pt idx="8">
                  <c:v>-0.24138656345967779</c:v>
                </c:pt>
                <c:pt idx="9">
                  <c:v>0.173957113537063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397-47C0-8FF1-6274046DA4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36121056"/>
        <c:axId val="1036131568"/>
      </c:lineChart>
      <c:lineChart>
        <c:grouping val="standard"/>
        <c:varyColors val="0"/>
        <c:ser>
          <c:idx val="8"/>
          <c:order val="0"/>
          <c:tx>
            <c:strRef>
              <c:f>'Weekly Charts'!$I$103</c:f>
              <c:strCache>
                <c:ptCount val="1"/>
                <c:pt idx="0">
                  <c:v>This Year</c:v>
                </c:pt>
              </c:strCache>
            </c:strRef>
          </c:tx>
          <c:spPr>
            <a:ln w="19050">
              <a:solidFill>
                <a:srgbClr val="004E42"/>
              </a:solidFill>
            </a:ln>
          </c:spPr>
          <c:marker>
            <c:symbol val="none"/>
          </c:marker>
          <c:dPt>
            <c:idx val="0"/>
            <c:bubble3D val="0"/>
            <c:spPr>
              <a:ln w="19050">
                <a:solidFill>
                  <a:srgbClr val="004E4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3-0397-47C0-8FF1-6274046DA4E2}"/>
              </c:ext>
            </c:extLst>
          </c:dPt>
          <c:dPt>
            <c:idx val="1"/>
            <c:bubble3D val="0"/>
            <c:spPr>
              <a:ln w="19050">
                <a:solidFill>
                  <a:srgbClr val="004E4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5-0397-47C0-8FF1-6274046DA4E2}"/>
              </c:ext>
            </c:extLst>
          </c:dPt>
          <c:dPt>
            <c:idx val="2"/>
            <c:bubble3D val="0"/>
            <c:spPr>
              <a:ln w="19050">
                <a:solidFill>
                  <a:srgbClr val="004E4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7-0397-47C0-8FF1-6274046DA4E2}"/>
              </c:ext>
            </c:extLst>
          </c:dPt>
          <c:dPt>
            <c:idx val="3"/>
            <c:bubble3D val="0"/>
            <c:spPr>
              <a:ln w="19050">
                <a:solidFill>
                  <a:srgbClr val="004E4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9-0397-47C0-8FF1-6274046DA4E2}"/>
              </c:ext>
            </c:extLst>
          </c:dPt>
          <c:dPt>
            <c:idx val="4"/>
            <c:bubble3D val="0"/>
            <c:spPr>
              <a:ln w="19050">
                <a:solidFill>
                  <a:srgbClr val="004E4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B-0397-47C0-8FF1-6274046DA4E2}"/>
              </c:ext>
            </c:extLst>
          </c:dPt>
          <c:dPt>
            <c:idx val="5"/>
            <c:bubble3D val="0"/>
            <c:spPr>
              <a:ln w="19050">
                <a:solidFill>
                  <a:srgbClr val="004E4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D-0397-47C0-8FF1-6274046DA4E2}"/>
              </c:ext>
            </c:extLst>
          </c:dPt>
          <c:dPt>
            <c:idx val="6"/>
            <c:bubble3D val="0"/>
            <c:spPr>
              <a:ln w="19050">
                <a:solidFill>
                  <a:srgbClr val="004E4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F-0397-47C0-8FF1-6274046DA4E2}"/>
              </c:ext>
            </c:extLst>
          </c:dPt>
          <c:dPt>
            <c:idx val="7"/>
            <c:bubble3D val="0"/>
            <c:spPr>
              <a:ln w="19050">
                <a:solidFill>
                  <a:srgbClr val="004E4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11-0397-47C0-8FF1-6274046DA4E2}"/>
              </c:ext>
            </c:extLst>
          </c:dPt>
          <c:dPt>
            <c:idx val="8"/>
            <c:bubble3D val="0"/>
            <c:spPr>
              <a:ln w="19050">
                <a:solidFill>
                  <a:srgbClr val="004E4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13-0397-47C0-8FF1-6274046DA4E2}"/>
              </c:ext>
            </c:extLst>
          </c:dPt>
          <c:dPt>
            <c:idx val="9"/>
            <c:bubble3D val="0"/>
            <c:spPr>
              <a:ln w="19050">
                <a:solidFill>
                  <a:srgbClr val="004E42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15-0397-47C0-8FF1-6274046DA4E2}"/>
              </c:ext>
            </c:extLst>
          </c:dPt>
          <c:cat>
            <c:strRef>
              <c:f>'Weekly Charts'!$Q$5:$Q$14</c:f>
              <c:strCache>
                <c:ptCount val="10"/>
                <c:pt idx="0">
                  <c:v>FY25 WK50</c:v>
                </c:pt>
                <c:pt idx="1">
                  <c:v>FY25 WK51</c:v>
                </c:pt>
                <c:pt idx="2">
                  <c:v>FY25 WK52</c:v>
                </c:pt>
                <c:pt idx="3">
                  <c:v>FY25 WK53</c:v>
                </c:pt>
                <c:pt idx="4">
                  <c:v>FY26 WK01</c:v>
                </c:pt>
                <c:pt idx="5">
                  <c:v>FY26 WK02</c:v>
                </c:pt>
                <c:pt idx="6">
                  <c:v>FY26 WK03</c:v>
                </c:pt>
                <c:pt idx="7">
                  <c:v>FY26 WK04</c:v>
                </c:pt>
                <c:pt idx="8">
                  <c:v>FY26 WK05</c:v>
                </c:pt>
                <c:pt idx="9">
                  <c:v>FY26 WK06</c:v>
                </c:pt>
              </c:strCache>
            </c:strRef>
          </c:cat>
          <c:val>
            <c:numRef>
              <c:f>'Weekly Charts'!$I$104:$I$113</c:f>
              <c:numCache>
                <c:formatCode>#,"K"</c:formatCode>
                <c:ptCount val="10"/>
                <c:pt idx="0">
                  <c:v>123452</c:v>
                </c:pt>
                <c:pt idx="1">
                  <c:v>161043</c:v>
                </c:pt>
                <c:pt idx="2">
                  <c:v>115294</c:v>
                </c:pt>
                <c:pt idx="3">
                  <c:v>176625</c:v>
                </c:pt>
                <c:pt idx="4">
                  <c:v>175738</c:v>
                </c:pt>
                <c:pt idx="5">
                  <c:v>173134</c:v>
                </c:pt>
                <c:pt idx="6">
                  <c:v>182846</c:v>
                </c:pt>
                <c:pt idx="7">
                  <c:v>127315</c:v>
                </c:pt>
                <c:pt idx="8">
                  <c:v>108198</c:v>
                </c:pt>
                <c:pt idx="9">
                  <c:v>186469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0397-47C0-8FF1-6274046DA4E2}"/>
            </c:ext>
          </c:extLst>
        </c:ser>
        <c:ser>
          <c:idx val="6"/>
          <c:order val="1"/>
          <c:tx>
            <c:strRef>
              <c:f>'Weekly Charts'!$J$103</c:f>
              <c:strCache>
                <c:ptCount val="1"/>
                <c:pt idx="0">
                  <c:v>Last Year</c:v>
                </c:pt>
              </c:strCache>
            </c:strRef>
          </c:tx>
          <c:spPr>
            <a:ln w="19050">
              <a:solidFill>
                <a:srgbClr val="6DCDB8"/>
              </a:solidFill>
            </a:ln>
          </c:spPr>
          <c:marker>
            <c:symbol val="none"/>
          </c:marker>
          <c:cat>
            <c:strRef>
              <c:f>'Weekly Charts'!$Q$5:$Q$14</c:f>
              <c:strCache>
                <c:ptCount val="10"/>
                <c:pt idx="0">
                  <c:v>FY25 WK50</c:v>
                </c:pt>
                <c:pt idx="1">
                  <c:v>FY25 WK51</c:v>
                </c:pt>
                <c:pt idx="2">
                  <c:v>FY25 WK52</c:v>
                </c:pt>
                <c:pt idx="3">
                  <c:v>FY25 WK53</c:v>
                </c:pt>
                <c:pt idx="4">
                  <c:v>FY26 WK01</c:v>
                </c:pt>
                <c:pt idx="5">
                  <c:v>FY26 WK02</c:v>
                </c:pt>
                <c:pt idx="6">
                  <c:v>FY26 WK03</c:v>
                </c:pt>
                <c:pt idx="7">
                  <c:v>FY26 WK04</c:v>
                </c:pt>
                <c:pt idx="8">
                  <c:v>FY26 WK05</c:v>
                </c:pt>
                <c:pt idx="9">
                  <c:v>FY26 WK06</c:v>
                </c:pt>
              </c:strCache>
            </c:strRef>
          </c:cat>
          <c:val>
            <c:numRef>
              <c:f>'Weekly Charts'!$J$104:$J$113</c:f>
              <c:numCache>
                <c:formatCode>#,"K"</c:formatCode>
                <c:ptCount val="10"/>
                <c:pt idx="0">
                  <c:v>147642</c:v>
                </c:pt>
                <c:pt idx="1">
                  <c:v>115674</c:v>
                </c:pt>
                <c:pt idx="2">
                  <c:v>158838</c:v>
                </c:pt>
                <c:pt idx="3">
                  <c:v>156918</c:v>
                </c:pt>
                <c:pt idx="4">
                  <c:v>137938</c:v>
                </c:pt>
                <c:pt idx="5">
                  <c:v>177817</c:v>
                </c:pt>
                <c:pt idx="6">
                  <c:v>172517</c:v>
                </c:pt>
                <c:pt idx="7">
                  <c:v>142350</c:v>
                </c:pt>
                <c:pt idx="8">
                  <c:v>142626</c:v>
                </c:pt>
                <c:pt idx="9">
                  <c:v>158838</c:v>
                </c:pt>
              </c:numCache>
            </c:numRef>
          </c: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17-0397-47C0-8FF1-6274046DA4E2}"/>
            </c:ext>
          </c:extLst>
        </c:ser>
        <c:ser>
          <c:idx val="4"/>
          <c:order val="2"/>
          <c:tx>
            <c:strRef>
              <c:f>'Weekly Charts'!$K$103</c:f>
              <c:strCache>
                <c:ptCount val="1"/>
                <c:pt idx="0">
                  <c:v>Forecast</c:v>
                </c:pt>
              </c:strCache>
            </c:strRef>
          </c:tx>
          <c:spPr>
            <a:ln w="19050">
              <a:solidFill>
                <a:schemeClr val="bg1">
                  <a:lumMod val="50000"/>
                </a:schemeClr>
              </a:solidFill>
              <a:prstDash val="solid"/>
            </a:ln>
          </c:spPr>
          <c:marker>
            <c:symbol val="none"/>
          </c:marker>
          <c:cat>
            <c:strRef>
              <c:f>'Weekly Charts'!$Q$5:$Q$14</c:f>
              <c:strCache>
                <c:ptCount val="10"/>
                <c:pt idx="0">
                  <c:v>FY25 WK50</c:v>
                </c:pt>
                <c:pt idx="1">
                  <c:v>FY25 WK51</c:v>
                </c:pt>
                <c:pt idx="2">
                  <c:v>FY25 WK52</c:v>
                </c:pt>
                <c:pt idx="3">
                  <c:v>FY25 WK53</c:v>
                </c:pt>
                <c:pt idx="4">
                  <c:v>FY26 WK01</c:v>
                </c:pt>
                <c:pt idx="5">
                  <c:v>FY26 WK02</c:v>
                </c:pt>
                <c:pt idx="6">
                  <c:v>FY26 WK03</c:v>
                </c:pt>
                <c:pt idx="7">
                  <c:v>FY26 WK04</c:v>
                </c:pt>
                <c:pt idx="8">
                  <c:v>FY26 WK05</c:v>
                </c:pt>
                <c:pt idx="9">
                  <c:v>FY26 WK06</c:v>
                </c:pt>
              </c:strCache>
            </c:strRef>
          </c:cat>
          <c:val>
            <c:numRef>
              <c:f>'Weekly Charts'!$K$104:$K$113</c:f>
              <c:numCache>
                <c:formatCode>#,"K"</c:formatCode>
                <c:ptCount val="10"/>
                <c:pt idx="0">
                  <c:v>134009</c:v>
                </c:pt>
                <c:pt idx="1">
                  <c:v>137938</c:v>
                </c:pt>
                <c:pt idx="2">
                  <c:v>177817</c:v>
                </c:pt>
                <c:pt idx="3">
                  <c:v>172517</c:v>
                </c:pt>
                <c:pt idx="4">
                  <c:v>142350</c:v>
                </c:pt>
                <c:pt idx="5">
                  <c:v>142626</c:v>
                </c:pt>
                <c:pt idx="6">
                  <c:v>158838</c:v>
                </c:pt>
                <c:pt idx="7">
                  <c:v>167588</c:v>
                </c:pt>
                <c:pt idx="8">
                  <c:v>123542</c:v>
                </c:pt>
                <c:pt idx="9">
                  <c:v>159848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0397-47C0-8FF1-6274046DA4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52763920"/>
        <c:axId val="1052756848"/>
      </c:lineChart>
      <c:catAx>
        <c:axId val="10361210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36131568"/>
        <c:crosses val="autoZero"/>
        <c:auto val="1"/>
        <c:lblAlgn val="ctr"/>
        <c:lblOffset val="100"/>
        <c:noMultiLvlLbl val="0"/>
      </c:catAx>
      <c:valAx>
        <c:axId val="1036131568"/>
        <c:scaling>
          <c:orientation val="minMax"/>
          <c:max val="45000000"/>
          <c:min val="15000000"/>
        </c:scaling>
        <c:delete val="1"/>
        <c:axPos val="r"/>
        <c:numFmt formatCode="#,,&quot; M&quot;" sourceLinked="0"/>
        <c:majorTickMark val="out"/>
        <c:minorTickMark val="none"/>
        <c:tickLblPos val="nextTo"/>
        <c:crossAx val="1036121056"/>
        <c:crosses val="max"/>
        <c:crossBetween val="between"/>
        <c:minorUnit val="5000000"/>
      </c:valAx>
      <c:valAx>
        <c:axId val="1052756848"/>
        <c:scaling>
          <c:orientation val="minMax"/>
          <c:max val="300000"/>
          <c:min val="0"/>
        </c:scaling>
        <c:delete val="0"/>
        <c:axPos val="l"/>
        <c:numFmt formatCode="#,&quot;K&quot;" sourceLinked="1"/>
        <c:majorTickMark val="out"/>
        <c:minorTickMark val="none"/>
        <c:tickLblPos val="nextTo"/>
        <c:txPr>
          <a:bodyPr/>
          <a:lstStyle/>
          <a:p>
            <a:pPr>
              <a:defRPr sz="700">
                <a:solidFill>
                  <a:srgbClr val="001E60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pPr>
            <a:endParaRPr lang="en-US"/>
          </a:p>
        </c:txPr>
        <c:crossAx val="1052763920"/>
        <c:crosses val="autoZero"/>
        <c:crossBetween val="between"/>
        <c:majorUnit val="40000"/>
      </c:valAx>
      <c:catAx>
        <c:axId val="1052763920"/>
        <c:scaling>
          <c:orientation val="minMax"/>
        </c:scaling>
        <c:delete val="1"/>
        <c:axPos val="t"/>
        <c:numFmt formatCode="General" sourceLinked="1"/>
        <c:majorTickMark val="out"/>
        <c:minorTickMark val="none"/>
        <c:tickLblPos val="nextTo"/>
        <c:crossAx val="1052756848"/>
        <c:crosses val="max"/>
        <c:auto val="1"/>
        <c:lblAlgn val="ctr"/>
        <c:lblOffset val="100"/>
        <c:noMultiLvlLbl val="0"/>
      </c:catAx>
      <c:dTable>
        <c:showHorzBorder val="0"/>
        <c:showVertBorder val="0"/>
        <c:showOutline val="0"/>
        <c:showKeys val="1"/>
        <c:spPr>
          <a:noFill/>
        </c:spPr>
        <c:txPr>
          <a:bodyPr/>
          <a:lstStyle/>
          <a:p>
            <a:pPr rtl="0">
              <a:defRPr sz="700">
                <a:solidFill>
                  <a:srgbClr val="002060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pPr>
            <a:endParaRPr lang="en-US"/>
          </a:p>
        </c:txPr>
      </c:dTable>
    </c:plotArea>
    <c:plotVisOnly val="1"/>
    <c:dispBlanksAs val="gap"/>
    <c:showDLblsOverMax val="0"/>
  </c:chart>
  <c:spPr>
    <a:solidFill>
      <a:schemeClr val="bg1"/>
    </a:solidFill>
    <a:ln w="9525">
      <a:solidFill>
        <a:srgbClr val="001E60"/>
      </a:solidFill>
      <a:prstDash val="solid"/>
    </a:ln>
  </c:spPr>
  <c:txPr>
    <a:bodyPr/>
    <a:lstStyle/>
    <a:p>
      <a:pPr>
        <a:defRPr>
          <a:latin typeface="Bogle" panose="020B0503020203060203" pitchFamily="34" charset="0"/>
        </a:defRPr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200" b="1" i="0" u="none" strike="noStrike" kern="1200" spc="0" baseline="0" dirty="0" smtClean="0">
                <a:solidFill>
                  <a:srgbClr val="FE5000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r>
              <a:rPr lang="en-US" sz="1200" b="1" kern="1200" dirty="0">
                <a:solidFill>
                  <a:srgbClr val="FE5000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Monthly Active Users</a:t>
            </a:r>
          </a:p>
        </c:rich>
      </c:tx>
      <c:layout>
        <c:manualLayout>
          <c:xMode val="edge"/>
          <c:yMode val="edge"/>
          <c:x val="0.2864487370057711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1" i="0" u="none" strike="noStrike" kern="1200" spc="0" baseline="0" dirty="0" smtClean="0">
              <a:solidFill>
                <a:srgbClr val="FE5000"/>
              </a:solidFill>
              <a:latin typeface="Poppins" panose="00000500000000000000" pitchFamily="2" charset="0"/>
              <a:ea typeface="+mn-ea"/>
              <a:cs typeface="Poppins" panose="00000500000000000000" pitchFamily="2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'Weekly Charts'!$I$136</c:f>
              <c:strCache>
                <c:ptCount val="1"/>
                <c:pt idx="0">
                  <c:v>WK1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"/>
              <c:dLblPos val="ctr"/>
              <c:showLegendKey val="0"/>
              <c:showVal val="0"/>
              <c:showCatName val="0"/>
              <c:showSerName val="1"/>
              <c:showPercent val="0"/>
              <c:showBubbleSize val="0"/>
              <c:separator>: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206-4306-BDD4-6FAE0532B250}"/>
                </c:ext>
              </c:extLst>
            </c:dLbl>
            <c:numFmt formatCode="#,&quot; K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 rtl="0">
                  <a:defRPr lang="en-US" sz="800" b="0" i="0" u="none" strike="noStrike" kern="1200" baseline="0">
                    <a:solidFill>
                      <a:schemeClr val="bg1"/>
                    </a:solidFill>
                    <a:latin typeface="Poppins" panose="00000500000000000000" pitchFamily="2" charset="0"/>
                    <a:ea typeface="+mn-ea"/>
                    <a:cs typeface="Poppins" panose="00000500000000000000" pitchFamily="2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1"/>
            <c:showPercent val="0"/>
            <c:showBubbleSize val="0"/>
            <c:separator>: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'Weekly Charts'!$H$137:$H$138</c:f>
              <c:strCache>
                <c:ptCount val="2"/>
                <c:pt idx="0">
                  <c:v>MTD Active Users</c:v>
                </c:pt>
                <c:pt idx="1">
                  <c:v>Forecast</c:v>
                </c:pt>
              </c:strCache>
            </c:strRef>
          </c:cat>
          <c:val>
            <c:numRef>
              <c:f>'Weekly Charts'!$I$137:$I$138</c:f>
              <c:numCache>
                <c:formatCode>General</c:formatCode>
                <c:ptCount val="2"/>
                <c:pt idx="0">
                  <c:v>96861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80-415C-BEEC-60C98261FD95}"/>
            </c:ext>
          </c:extLst>
        </c:ser>
        <c:ser>
          <c:idx val="1"/>
          <c:order val="1"/>
          <c:tx>
            <c:strRef>
              <c:f>'Weekly Charts'!$J$136</c:f>
              <c:strCache>
                <c:ptCount val="1"/>
                <c:pt idx="0">
                  <c:v>WK2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1"/>
              <c:dLblPos val="ctr"/>
              <c:showLegendKey val="0"/>
              <c:showVal val="0"/>
              <c:showCatName val="0"/>
              <c:showSerName val="1"/>
              <c:showPercent val="0"/>
              <c:showBubbleSize val="0"/>
              <c:separator>: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206-4306-BDD4-6FAE0532B250}"/>
                </c:ext>
              </c:extLst>
            </c:dLbl>
            <c:numFmt formatCode="#,&quot; K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 rtl="0">
                  <a:defRPr lang="en-US" sz="800" b="0" i="0" u="none" strike="noStrike" kern="1200" baseline="0">
                    <a:solidFill>
                      <a:srgbClr val="000000"/>
                    </a:solidFill>
                    <a:latin typeface="Poppins" panose="00000500000000000000" pitchFamily="2" charset="0"/>
                    <a:ea typeface="+mn-ea"/>
                    <a:cs typeface="Poppins" panose="00000500000000000000" pitchFamily="2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1"/>
            <c:showPercent val="0"/>
            <c:showBubbleSize val="0"/>
            <c:separator>: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'Weekly Charts'!$H$137:$H$138</c:f>
              <c:strCache>
                <c:ptCount val="2"/>
                <c:pt idx="0">
                  <c:v>MTD Active Users</c:v>
                </c:pt>
                <c:pt idx="1">
                  <c:v>Forecast</c:v>
                </c:pt>
              </c:strCache>
            </c:strRef>
          </c:cat>
          <c:val>
            <c:numRef>
              <c:f>'Weekly Charts'!$J$137:$J$138</c:f>
              <c:numCache>
                <c:formatCode>General</c:formatCode>
                <c:ptCount val="2"/>
                <c:pt idx="0">
                  <c:v>76511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180-415C-BEEC-60C98261FD95}"/>
            </c:ext>
          </c:extLst>
        </c:ser>
        <c:ser>
          <c:idx val="2"/>
          <c:order val="2"/>
          <c:tx>
            <c:strRef>
              <c:f>'Weekly Charts'!$K$136</c:f>
              <c:strCache>
                <c:ptCount val="1"/>
                <c:pt idx="0">
                  <c:v>WK3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dLblPos val="ctr"/>
              <c:showLegendKey val="0"/>
              <c:showVal val="1"/>
              <c:showCatName val="0"/>
              <c:showSerName val="1"/>
              <c:showPercent val="0"/>
              <c:showBubbleSize val="0"/>
              <c:separator>: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206-4306-BDD4-6FAE0532B250}"/>
                </c:ext>
              </c:extLst>
            </c:dLbl>
            <c:numFmt formatCode="#,&quot; K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 rtl="0">
                  <a:defRPr lang="en-US" sz="800" b="0" i="0" u="none" strike="noStrike" kern="1200" baseline="0">
                    <a:solidFill>
                      <a:srgbClr val="000000"/>
                    </a:solidFill>
                    <a:latin typeface="Poppins" panose="00000500000000000000" pitchFamily="2" charset="0"/>
                    <a:ea typeface="+mn-ea"/>
                    <a:cs typeface="Poppins" panose="00000500000000000000" pitchFamily="2" charset="0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'Weekly Charts'!$H$137:$H$138</c:f>
              <c:strCache>
                <c:ptCount val="2"/>
                <c:pt idx="0">
                  <c:v>MTD Active Users</c:v>
                </c:pt>
                <c:pt idx="1">
                  <c:v>Forecast</c:v>
                </c:pt>
              </c:strCache>
            </c:strRef>
          </c:cat>
          <c:val>
            <c:numRef>
              <c:f>'Weekly Charts'!$K$137:$K$138</c:f>
              <c:numCache>
                <c:formatCode>General</c:formatCode>
                <c:ptCount val="2"/>
                <c:pt idx="0">
                  <c:v>74564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180-415C-BEEC-60C98261FD95}"/>
            </c:ext>
          </c:extLst>
        </c:ser>
        <c:ser>
          <c:idx val="3"/>
          <c:order val="3"/>
          <c:tx>
            <c:strRef>
              <c:f>'Weekly Charts'!$L$136</c:f>
              <c:strCache>
                <c:ptCount val="1"/>
                <c:pt idx="0">
                  <c:v>WK4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#,&quot; K&quot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en-US" sz="800" b="0" i="0" u="none" strike="noStrike" kern="1200" baseline="0">
                      <a:solidFill>
                        <a:schemeClr val="tx1"/>
                      </a:solidFill>
                      <a:latin typeface="Poppins" panose="00000500000000000000" pitchFamily="2" charset="0"/>
                      <a:ea typeface="+mn-ea"/>
                      <a:cs typeface="Poppins" panose="00000500000000000000" pitchFamily="2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1"/>
              <c:showPercent val="0"/>
              <c:showBubbleSize val="0"/>
              <c:separator>: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206-4306-BDD4-6FAE0532B250}"/>
                </c:ext>
              </c:extLst>
            </c:dLbl>
            <c:numFmt formatCode="#,&quot; K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100" b="0" i="0" u="none" strike="noStrike" kern="1200" baseline="0">
                    <a:solidFill>
                      <a:schemeClr val="tx1"/>
                    </a:solidFill>
                    <a:latin typeface="Poppins" panose="00000500000000000000" pitchFamily="2" charset="0"/>
                    <a:ea typeface="+mn-ea"/>
                    <a:cs typeface="Poppins" panose="00000500000000000000" pitchFamily="2" charset="0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'Weekly Charts'!$H$137:$H$138</c:f>
              <c:strCache>
                <c:ptCount val="2"/>
                <c:pt idx="0">
                  <c:v>MTD Active Users</c:v>
                </c:pt>
                <c:pt idx="1">
                  <c:v>Forecast</c:v>
                </c:pt>
              </c:strCache>
            </c:strRef>
          </c:cat>
          <c:val>
            <c:numRef>
              <c:f>'Weekly Charts'!$L$137:$L$138</c:f>
              <c:numCache>
                <c:formatCode>General</c:formatCode>
                <c:ptCount val="2"/>
                <c:pt idx="0">
                  <c:v>63923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180-415C-BEEC-60C98261FD95}"/>
            </c:ext>
          </c:extLst>
        </c:ser>
        <c:ser>
          <c:idx val="4"/>
          <c:order val="4"/>
          <c:tx>
            <c:strRef>
              <c:f>'Weekly Charts'!$M$136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206-4306-BDD4-6FAE0532B250}"/>
                </c:ext>
              </c:extLst>
            </c:dLbl>
            <c:dLbl>
              <c:idx val="1"/>
              <c:layout>
                <c:manualLayout>
                  <c:x val="-3.1013499174967663E-3"/>
                  <c:y val="-0.3461905410930898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206-4306-BDD4-6FAE0532B250}"/>
                </c:ext>
              </c:extLst>
            </c:dLbl>
            <c:numFmt formatCode="#,&quot; K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 rtl="0">
                  <a:defRPr lang="en-US" sz="800" b="0" i="0" u="none" strike="noStrike" kern="1200" baseline="0">
                    <a:solidFill>
                      <a:srgbClr val="000000"/>
                    </a:solidFill>
                    <a:latin typeface="Poppins" panose="00000500000000000000" pitchFamily="2" charset="0"/>
                    <a:ea typeface="+mn-ea"/>
                    <a:cs typeface="Poppins" panose="00000500000000000000" pitchFamily="2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'Weekly Charts'!$H$137:$H$138</c:f>
              <c:strCache>
                <c:ptCount val="2"/>
                <c:pt idx="0">
                  <c:v>MTD Active Users</c:v>
                </c:pt>
                <c:pt idx="1">
                  <c:v>Forecast</c:v>
                </c:pt>
              </c:strCache>
            </c:strRef>
          </c:cat>
          <c:val>
            <c:numRef>
              <c:f>'Weekly Charts'!$M$137:$M$138</c:f>
              <c:numCache>
                <c:formatCode>General</c:formatCode>
                <c:ptCount val="2"/>
                <c:pt idx="0">
                  <c:v>0</c:v>
                </c:pt>
                <c:pt idx="1">
                  <c:v>289859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180-415C-BEEC-60C98261FD9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181783711"/>
        <c:axId val="1181785151"/>
      </c:barChart>
      <c:catAx>
        <c:axId val="1181783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700" b="0" i="0" u="none" strike="noStrike" kern="1200" baseline="0">
                <a:solidFill>
                  <a:srgbClr val="002060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endParaRPr lang="en-US"/>
          </a:p>
        </c:txPr>
        <c:crossAx val="1181785151"/>
        <c:crosses val="autoZero"/>
        <c:auto val="1"/>
        <c:lblAlgn val="ctr"/>
        <c:lblOffset val="100"/>
        <c:noMultiLvlLbl val="0"/>
      </c:catAx>
      <c:valAx>
        <c:axId val="118178515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lang="en-IN" sz="700" b="0" i="0" u="none" strike="noStrike" kern="1200" baseline="0">
                    <a:solidFill>
                      <a:srgbClr val="002060"/>
                    </a:solidFill>
                    <a:latin typeface="Poppins" panose="00000500000000000000" pitchFamily="2" charset="0"/>
                    <a:ea typeface="+mn-ea"/>
                    <a:cs typeface="Poppins" panose="00000500000000000000" pitchFamily="2" charset="0"/>
                  </a:defRPr>
                </a:pPr>
                <a:r>
                  <a:rPr lang="en-US" sz="700" b="0" i="0" u="none" strike="noStrike" kern="1200" baseline="0" dirty="0">
                    <a:solidFill>
                      <a:srgbClr val="002060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MTD Active Users in Millions</a:t>
                </a:r>
              </a:p>
            </c:rich>
          </c:tx>
          <c:layout>
            <c:manualLayout>
              <c:xMode val="edge"/>
              <c:yMode val="edge"/>
              <c:x val="1.2405399669987065E-2"/>
              <c:y val="0.3088644768524828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en-IN" sz="700" b="0" i="0" u="none" strike="noStrike" kern="1200" baseline="0">
                  <a:solidFill>
                    <a:srgbClr val="002060"/>
                  </a:solidFill>
                  <a:latin typeface="Poppins" panose="00000500000000000000" pitchFamily="2" charset="0"/>
                  <a:ea typeface="+mn-ea"/>
                  <a:cs typeface="Poppins" panose="00000500000000000000" pitchFamily="2" charset="0"/>
                </a:defRPr>
              </a:pPr>
              <a:endParaRPr lang="en-US"/>
            </a:p>
          </c:txPr>
        </c:title>
        <c:numFmt formatCode="#,&quot;K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700" b="0" i="0" u="none" strike="noStrike" kern="1200" baseline="0">
                <a:solidFill>
                  <a:srgbClr val="002060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pPr>
            <a:endParaRPr lang="en-US"/>
          </a:p>
        </c:txPr>
        <c:crossAx val="11817837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accent1"/>
      </a:solidFill>
    </a:ln>
    <a:effectLst/>
  </c:spPr>
  <c:txPr>
    <a:bodyPr/>
    <a:lstStyle/>
    <a:p>
      <a:pPr>
        <a:defRPr lang="en-US" sz="1330" b="0" i="0" u="none" strike="noStrike" kern="1200" baseline="0">
          <a:solidFill>
            <a:schemeClr val="tx1"/>
          </a:solidFill>
          <a:latin typeface="Bogle" panose="020B0503020203060203" pitchFamily="34" charset="0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'Weekly Charts'!$H$82:$P$82</cx:f>
        <cx:lvl ptCount="9">
          <cx:pt idx="0">FY26 WK05</cx:pt>
          <cx:pt idx="1">Meta</cx:pt>
          <cx:pt idx="2">inMobi</cx:pt>
          <cx:pt idx="3">Google</cx:pt>
          <cx:pt idx="4">Iron Source</cx:pt>
          <cx:pt idx="5">Apple</cx:pt>
          <cx:pt idx="6">T-Mobile</cx:pt>
          <cx:pt idx="7">Unity</cx:pt>
          <cx:pt idx="8">FY26 WK06</cx:pt>
        </cx:lvl>
      </cx:strDim>
      <cx:numDim type="val">
        <cx:f dir="row">'Weekly Charts'!$H$83:$P$83</cx:f>
        <cx:lvl ptCount="9" formatCode="#,&quot;K&quot;">
          <cx:pt idx="0">58798</cx:pt>
          <cx:pt idx="1">4072</cx:pt>
          <cx:pt idx="2">-739</cx:pt>
          <cx:pt idx="3">-3417</cx:pt>
          <cx:pt idx="4">-695</cx:pt>
          <cx:pt idx="5">-1852</cx:pt>
          <cx:pt idx="6">1269</cx:pt>
          <cx:pt idx="7">176</cx:pt>
          <cx:pt idx="8">49648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marL="0" marR="0" indent="0" algn="ctr" rtl="0" eaLnBrk="1" fontAlgn="auto" latinLnBrk="0" hangingPunct="1">
              <a:spcBef>
                <a:spcPts val="0"/>
              </a:spcBef>
              <a:spcAft>
                <a:spcPts val="0"/>
              </a:spcAft>
              <a:defRPr sz="1050">
                <a:solidFill>
                  <a:srgbClr val="FE5000"/>
                </a:solidFill>
                <a:latin typeface="Poppins" panose="00000500000000000000" pitchFamily="2" charset="0"/>
                <a:ea typeface="Poppins" panose="00000500000000000000" pitchFamily="2" charset="0"/>
                <a:cs typeface="Poppins" panose="00000500000000000000" pitchFamily="2" charset="0"/>
              </a:defRPr>
            </a:pPr>
            <a:r>
              <a:rPr lang="en-US" sz="1050" b="1" i="0" baseline="0" dirty="0">
                <a:solidFill>
                  <a:srgbClr val="FE5000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WoW Paid Install Variation by Source</a:t>
            </a:r>
            <a:endParaRPr lang="en-US" sz="1050" dirty="0">
              <a:solidFill>
                <a:srgbClr val="FE5000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cx:rich>
      </cx:tx>
    </cx:title>
    <cx:plotArea>
      <cx:plotAreaRegion>
        <cx:series layoutId="waterfall" uniqueId="{C57CC217-1304-49FC-B03E-37E54C2C8591}">
          <cx:spPr>
            <a:ln>
              <a:noFill/>
            </a:ln>
          </cx:spPr>
          <cx:dataPt idx="9">
            <cx:spPr>
              <a:solidFill>
                <a:srgbClr val="000000">
                  <a:lumMod val="50000"/>
                  <a:lumOff val="50000"/>
                </a:srgbClr>
              </a:solidFill>
            </cx:spPr>
          </cx:dataPt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700">
                    <a:solidFill>
                      <a:schemeClr val="accent1"/>
                    </a:solidFill>
                    <a:latin typeface="Poppins" panose="00000500000000000000" pitchFamily="2" charset="0"/>
                    <a:ea typeface="Poppins" panose="00000500000000000000" pitchFamily="2" charset="0"/>
                    <a:cs typeface="Poppins" panose="00000500000000000000" pitchFamily="2" charset="0"/>
                  </a:defRPr>
                </a:pPr>
                <a:endParaRPr lang="en-US" sz="700" b="0" i="0" u="none" strike="noStrike" baseline="0">
                  <a:solidFill>
                    <a:schemeClr val="accent1"/>
                  </a:solidFill>
                  <a:latin typeface="Poppins" panose="00000500000000000000" pitchFamily="2" charset="0"/>
                  <a:cs typeface="Poppins" panose="00000500000000000000" pitchFamily="2" charset="0"/>
                </a:endParaRPr>
              </a:p>
            </cx:txPr>
            <cx:visibility seriesName="0" categoryName="0" value="0"/>
            <cx:separator>, </cx:separator>
            <cx:dataLabel idx="0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/>
                  </a:pPr>
                  <a:r>
                    <a:rPr lang="en-US" sz="700" b="0" i="0" u="none" strike="noStrike" baseline="0">
                      <a:solidFill>
                        <a:schemeClr val="accent1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59K</a:t>
                  </a:r>
                </a:p>
              </cx:txPr>
              <cx:visibility seriesName="0" categoryName="0" value="1"/>
              <cx:separator>, </cx:separator>
            </cx:dataLabel>
            <cx:dataLabel idx="1">
              <cx:numFmt formatCode="#,&quot;K&quot;" sourceLinked="0"/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 sz="700"/>
                  </a:pPr>
                  <a:r>
                    <a:rPr lang="en-US" sz="700" b="0" i="0" u="none" strike="noStrike" baseline="0">
                      <a:solidFill>
                        <a:srgbClr val="031D42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rPr>
                    <a:t>4K</a:t>
                  </a:r>
                </a:p>
              </cx:txPr>
              <cx:visibility seriesName="0" categoryName="0" value="1"/>
              <cx:separator>, </cx:separator>
            </cx:dataLabel>
            <cx:dataLabel idx="2">
              <cx:visibility seriesName="0" categoryName="0" value="1"/>
              <cx:separator>, </cx:separator>
            </cx:dataLabel>
            <cx:dataLabel idx="3">
              <cx:visibility seriesName="0" categoryName="0" value="1"/>
              <cx:separator>, </cx:separator>
            </cx:dataLabel>
            <cx:dataLabel idx="4">
              <cx:numFmt formatCode="#,##0" sourceLinked="0"/>
              <cx:visibility seriesName="0" categoryName="0" value="1"/>
              <cx:separator>, </cx:separator>
            </cx:dataLabel>
            <cx:dataLabel idx="5">
              <cx:visibility seriesName="0" categoryName="0" value="1"/>
              <cx:separator>, </cx:separator>
            </cx:dataLabel>
            <cx:dataLabel idx="6">
              <cx:numFmt formatCode="#,&quot;K&quot;" sourceLinked="0"/>
              <cx:visibility seriesName="0" categoryName="0" value="1"/>
              <cx:separator>, </cx:separator>
            </cx:dataLabel>
            <cx:dataLabel idx="7">
              <cx:numFmt formatCode="#,&quot; K&quot;" sourceLinked="0"/>
              <cx:visibility seriesName="0" categoryName="0" value="1"/>
              <cx:separator>, </cx:separator>
            </cx:dataLabel>
            <cx:dataLabel idx="8">
              <cx:visibility seriesName="0" categoryName="0" value="1"/>
              <cx:separator>, </cx:separator>
            </cx:dataLabel>
          </cx:dataLabels>
          <cx:dataId val="0"/>
          <cx:layoutPr>
            <cx:subtotals>
              <cx:idx val="0"/>
              <cx:idx val="8"/>
              <cx:idx val="9"/>
            </cx:subtotals>
          </cx:layoutPr>
        </cx:series>
      </cx:plotAreaRegion>
      <cx:axis id="0">
        <cx:catScaling gapWidth="0.5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700">
                <a:solidFill>
                  <a:srgbClr val="002060"/>
                </a:solidFill>
                <a:latin typeface="Poppins" panose="00000500000000000000" pitchFamily="2" charset="0"/>
                <a:ea typeface="Poppins" panose="00000500000000000000" pitchFamily="2" charset="0"/>
                <a:cs typeface="Poppins" panose="00000500000000000000" pitchFamily="2" charset="0"/>
              </a:defRPr>
            </a:pPr>
            <a:endParaRPr lang="en-US" sz="700" b="0" i="0" u="none" strike="noStrike" baseline="0">
              <a:solidFill>
                <a:srgbClr val="00206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cx:txPr>
      </cx:axis>
      <cx:axis id="1">
        <cx:valScaling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700">
                <a:solidFill>
                  <a:srgbClr val="002060"/>
                </a:solidFill>
                <a:latin typeface="Poppins" panose="00000500000000000000" pitchFamily="2" charset="0"/>
                <a:ea typeface="Poppins" panose="00000500000000000000" pitchFamily="2" charset="0"/>
                <a:cs typeface="Poppins" panose="00000500000000000000" pitchFamily="2" charset="0"/>
              </a:defRPr>
            </a:pPr>
            <a:endParaRPr lang="en-US" sz="700" b="0" i="0" u="none" strike="noStrike" baseline="0">
              <a:solidFill>
                <a:srgbClr val="00206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cx:txPr>
      </cx:axis>
    </cx:plotArea>
    <cx:legend pos="t" align="ctr" overlay="0">
      <cx:spPr>
        <a:ln w="12700">
          <a:noFill/>
        </a:ln>
      </cx:spPr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700">
              <a:solidFill>
                <a:srgbClr val="002060"/>
              </a:solidFill>
              <a:latin typeface="Poppins" panose="00000500000000000000" pitchFamily="2" charset="0"/>
              <a:ea typeface="Poppins" panose="00000500000000000000" pitchFamily="2" charset="0"/>
              <a:cs typeface="Poppins" panose="00000500000000000000" pitchFamily="2" charset="0"/>
            </a:defRPr>
          </a:pPr>
          <a:endParaRPr lang="en-US" sz="700" b="0" i="0" u="none" strike="noStrike" baseline="0">
            <a:solidFill>
              <a:srgbClr val="002060"/>
            </a:solidFill>
            <a:latin typeface="Poppins" panose="00000500000000000000" pitchFamily="2" charset="0"/>
            <a:cs typeface="Poppins" panose="00000500000000000000" pitchFamily="2" charset="0"/>
          </a:endParaRPr>
        </a:p>
      </cx:txPr>
    </cx:legend>
  </cx:chart>
  <cx:spPr>
    <a:ln w="9525">
      <a:solidFill>
        <a:srgbClr val="001E60"/>
      </a:solidFill>
    </a:ln>
  </cx:spPr>
  <cx:fmtOvrs>
    <cx:fmtOvr idx="0">
      <cx:spPr>
        <a:solidFill>
          <a:srgbClr val="4DB859"/>
        </a:solidFill>
      </cx:spPr>
    </cx:fmtOvr>
    <cx:fmtOvr idx="1">
      <cx:spPr>
        <a:solidFill>
          <a:srgbClr val="C00000"/>
        </a:solidFill>
      </cx:spPr>
    </cx:fmtOvr>
    <cx:fmtOvr idx="2">
      <cx:spPr>
        <a:solidFill>
          <a:schemeClr val="tx1">
            <a:lumMod val="50000"/>
            <a:lumOff val="50000"/>
          </a:schemeClr>
        </a:solidFill>
      </cx:spPr>
    </cx:fmtOvr>
  </cx:fmtOvrs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9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D0848A-665F-D147-859A-4C80D23BDF11}" type="datetimeFigureOut">
              <a:rPr lang="en-US" smtClean="0"/>
              <a:t>2/22/2026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D2B73F-D1F6-6047-B76D-717B238B0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973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32138" rtl="0" eaLnBrk="1" latinLnBrk="0" hangingPunct="1">
      <a:defRPr sz="830" kern="1200">
        <a:solidFill>
          <a:schemeClr val="tx1"/>
        </a:solidFill>
        <a:latin typeface="+mn-lt"/>
        <a:ea typeface="+mn-ea"/>
        <a:cs typeface="+mn-cs"/>
      </a:defRPr>
    </a:lvl1pPr>
    <a:lvl2pPr marL="316069" algn="l" defTabSz="632138" rtl="0" eaLnBrk="1" latinLnBrk="0" hangingPunct="1">
      <a:defRPr sz="830" kern="1200">
        <a:solidFill>
          <a:schemeClr val="tx1"/>
        </a:solidFill>
        <a:latin typeface="+mn-lt"/>
        <a:ea typeface="+mn-ea"/>
        <a:cs typeface="+mn-cs"/>
      </a:defRPr>
    </a:lvl2pPr>
    <a:lvl3pPr marL="632138" algn="l" defTabSz="632138" rtl="0" eaLnBrk="1" latinLnBrk="0" hangingPunct="1">
      <a:defRPr sz="830" kern="1200">
        <a:solidFill>
          <a:schemeClr val="tx1"/>
        </a:solidFill>
        <a:latin typeface="+mn-lt"/>
        <a:ea typeface="+mn-ea"/>
        <a:cs typeface="+mn-cs"/>
      </a:defRPr>
    </a:lvl3pPr>
    <a:lvl4pPr marL="948206" algn="l" defTabSz="632138" rtl="0" eaLnBrk="1" latinLnBrk="0" hangingPunct="1">
      <a:defRPr sz="830" kern="1200">
        <a:solidFill>
          <a:schemeClr val="tx1"/>
        </a:solidFill>
        <a:latin typeface="+mn-lt"/>
        <a:ea typeface="+mn-ea"/>
        <a:cs typeface="+mn-cs"/>
      </a:defRPr>
    </a:lvl4pPr>
    <a:lvl5pPr marL="1264275" algn="l" defTabSz="632138" rtl="0" eaLnBrk="1" latinLnBrk="0" hangingPunct="1">
      <a:defRPr sz="830" kern="1200">
        <a:solidFill>
          <a:schemeClr val="tx1"/>
        </a:solidFill>
        <a:latin typeface="+mn-lt"/>
        <a:ea typeface="+mn-ea"/>
        <a:cs typeface="+mn-cs"/>
      </a:defRPr>
    </a:lvl5pPr>
    <a:lvl6pPr marL="1580344" algn="l" defTabSz="632138" rtl="0" eaLnBrk="1" latinLnBrk="0" hangingPunct="1">
      <a:defRPr sz="830" kern="1200">
        <a:solidFill>
          <a:schemeClr val="tx1"/>
        </a:solidFill>
        <a:latin typeface="+mn-lt"/>
        <a:ea typeface="+mn-ea"/>
        <a:cs typeface="+mn-cs"/>
      </a:defRPr>
    </a:lvl6pPr>
    <a:lvl7pPr marL="1896413" algn="l" defTabSz="632138" rtl="0" eaLnBrk="1" latinLnBrk="0" hangingPunct="1">
      <a:defRPr sz="830" kern="1200">
        <a:solidFill>
          <a:schemeClr val="tx1"/>
        </a:solidFill>
        <a:latin typeface="+mn-lt"/>
        <a:ea typeface="+mn-ea"/>
        <a:cs typeface="+mn-cs"/>
      </a:defRPr>
    </a:lvl7pPr>
    <a:lvl8pPr marL="2212481" algn="l" defTabSz="632138" rtl="0" eaLnBrk="1" latinLnBrk="0" hangingPunct="1">
      <a:defRPr sz="830" kern="1200">
        <a:solidFill>
          <a:schemeClr val="tx1"/>
        </a:solidFill>
        <a:latin typeface="+mn-lt"/>
        <a:ea typeface="+mn-ea"/>
        <a:cs typeface="+mn-cs"/>
      </a:defRPr>
    </a:lvl8pPr>
    <a:lvl9pPr marL="2528550" algn="l" defTabSz="632138" rtl="0" eaLnBrk="1" latinLnBrk="0" hangingPunct="1">
      <a:defRPr sz="83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D659F9-DFBC-4FC2-BE28-35B7D099A3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559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307A3-C765-9F3C-8689-C47B7B5CE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C9BEA2-892D-33DA-23E9-B926732091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49A361-9C26-E67B-B17F-1DA3552614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318FE7-879E-6521-2EEF-732EC5B0EE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D659F9-DFBC-4FC2-BE28-35B7D099A34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77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ED60A-54D1-966B-FD51-14359986E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8C7790-2B7B-31DF-94DD-62706E179F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9B9C64-5E02-3A6A-5C26-DB3EA0C98D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D736C-2012-60F4-6FB9-1599EF636C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D659F9-DFBC-4FC2-BE28-35B7D099A3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433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571B5-1B5B-9A30-06F7-F5C97C383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5DAA73-5911-EB68-45A6-1EDB7EBC55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78D609-4929-2E52-7E43-2FEA2F8F63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476A28-84C7-ABDD-C0F7-133E42A4EC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D659F9-DFBC-4FC2-BE28-35B7D099A3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124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151DE-8091-4BE8-14BE-7B8627BC5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DCD8D2-A764-BB9C-EDB6-D63BE5C622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E44E0F-2F81-4521-4B23-43E1BA6FCD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22D4D6-DE69-063D-0E0A-D664A9DB53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D659F9-DFBC-4FC2-BE28-35B7D099A3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600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D2298-BAED-2894-AD0F-A3F1CD8C0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2FD86B-1A9F-5D8C-7EEF-EE759E7213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4BEDBB-E23E-3B39-BE60-308929C336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D7B57E-7290-522F-A8B9-70CD8A87CE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D659F9-DFBC-4FC2-BE28-35B7D099A3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5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579C5-1CAD-57B4-6A43-3BE6666E2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B56CA-1C70-659D-F916-62C624E1BF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FAE32A-CFD5-39E0-C9EF-43F4A84FEA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F83B9-28BB-3FC5-40AC-D226525B81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D659F9-DFBC-4FC2-BE28-35B7D099A34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60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5755" y="1552424"/>
            <a:ext cx="8633296" cy="2145145"/>
          </a:xfrm>
        </p:spPr>
        <p:txBody>
          <a:bodyPr anchor="t"/>
          <a:lstStyle>
            <a:lvl1pPr algn="l" defTabSz="685983" rtl="0" eaLnBrk="1" latinLnBrk="0" hangingPunct="1">
              <a:lnSpc>
                <a:spcPts val="6752"/>
              </a:lnSpc>
              <a:spcBef>
                <a:spcPct val="0"/>
              </a:spcBef>
              <a:buNone/>
              <a:defRPr lang="en-US" sz="6752" b="0" i="0" kern="1200" spc="0" baseline="0" dirty="0">
                <a:solidFill>
                  <a:schemeClr val="bg1"/>
                </a:solidFill>
                <a:latin typeface="Everyday Sans Light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173844" y="138880"/>
            <a:ext cx="2023830" cy="305594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lang="en-US" sz="975" kern="1200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7485" y="138880"/>
            <a:ext cx="1708132" cy="304271"/>
          </a:xfrm>
        </p:spPr>
        <p:txBody>
          <a:bodyPr/>
          <a:lstStyle>
            <a:lvl1pPr>
              <a:defRPr sz="975">
                <a:solidFill>
                  <a:schemeClr val="bg1"/>
                </a:solidFill>
              </a:defRPr>
            </a:lvl1pPr>
          </a:lstStyle>
          <a:p>
            <a:r>
              <a:rPr lang="en-US"/>
              <a:t>Add Team Name Here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9D80B1E-0FFD-E36A-9B9D-7693C2215C5D}"/>
              </a:ext>
            </a:extLst>
          </p:cNvPr>
          <p:cNvSpPr>
            <a:spLocks noChangeAspect="1"/>
          </p:cNvSpPr>
          <p:nvPr userDrawn="1"/>
        </p:nvSpPr>
        <p:spPr>
          <a:xfrm>
            <a:off x="252642" y="5230084"/>
            <a:ext cx="967230" cy="206181"/>
          </a:xfrm>
          <a:custGeom>
            <a:avLst/>
            <a:gdLst>
              <a:gd name="connsiteX0" fmla="*/ 2192655 w 6857999"/>
              <a:gd name="connsiteY0" fmla="*/ 791529 h 1316048"/>
              <a:gd name="connsiteX1" fmla="*/ 2070735 w 6857999"/>
              <a:gd name="connsiteY1" fmla="*/ 856144 h 1316048"/>
              <a:gd name="connsiteX2" fmla="*/ 1921192 w 6857999"/>
              <a:gd name="connsiteY2" fmla="*/ 1001527 h 1316048"/>
              <a:gd name="connsiteX3" fmla="*/ 2040255 w 6857999"/>
              <a:gd name="connsiteY3" fmla="*/ 1112702 h 1316048"/>
              <a:gd name="connsiteX4" fmla="*/ 2192655 w 6857999"/>
              <a:gd name="connsiteY4" fmla="*/ 936912 h 1316048"/>
              <a:gd name="connsiteX5" fmla="*/ 5166360 w 6857999"/>
              <a:gd name="connsiteY5" fmla="*/ 790579 h 1316048"/>
              <a:gd name="connsiteX6" fmla="*/ 5044439 w 6857999"/>
              <a:gd name="connsiteY6" fmla="*/ 856144 h 1316048"/>
              <a:gd name="connsiteX7" fmla="*/ 4894897 w 6857999"/>
              <a:gd name="connsiteY7" fmla="*/ 1001527 h 1316048"/>
              <a:gd name="connsiteX8" fmla="*/ 5013960 w 6857999"/>
              <a:gd name="connsiteY8" fmla="*/ 1112702 h 1316048"/>
              <a:gd name="connsiteX9" fmla="*/ 5166360 w 6857999"/>
              <a:gd name="connsiteY9" fmla="*/ 935962 h 1316048"/>
              <a:gd name="connsiteX10" fmla="*/ 6250305 w 6857999"/>
              <a:gd name="connsiteY10" fmla="*/ 263209 h 1316048"/>
              <a:gd name="connsiteX11" fmla="*/ 6250305 w 6857999"/>
              <a:gd name="connsiteY11" fmla="*/ 603387 h 1316048"/>
              <a:gd name="connsiteX12" fmla="*/ 6156007 w 6857999"/>
              <a:gd name="connsiteY12" fmla="*/ 592934 h 1316048"/>
              <a:gd name="connsiteX13" fmla="*/ 5913120 w 6857999"/>
              <a:gd name="connsiteY13" fmla="*/ 852343 h 1316048"/>
              <a:gd name="connsiteX14" fmla="*/ 5913120 w 6857999"/>
              <a:gd name="connsiteY14" fmla="*/ 1286592 h 1316048"/>
              <a:gd name="connsiteX15" fmla="*/ 5591175 w 6857999"/>
              <a:gd name="connsiteY15" fmla="*/ 1286592 h 1316048"/>
              <a:gd name="connsiteX16" fmla="*/ 5591175 w 6857999"/>
              <a:gd name="connsiteY16" fmla="*/ 270811 h 1316048"/>
              <a:gd name="connsiteX17" fmla="*/ 5908357 w 6857999"/>
              <a:gd name="connsiteY17" fmla="*/ 270811 h 1316048"/>
              <a:gd name="connsiteX18" fmla="*/ 5908357 w 6857999"/>
              <a:gd name="connsiteY18" fmla="*/ 554926 h 1316048"/>
              <a:gd name="connsiteX19" fmla="*/ 6250305 w 6857999"/>
              <a:gd name="connsiteY19" fmla="*/ 263209 h 1316048"/>
              <a:gd name="connsiteX20" fmla="*/ 3664267 w 6857999"/>
              <a:gd name="connsiteY20" fmla="*/ 240404 h 1316048"/>
              <a:gd name="connsiteX21" fmla="*/ 3927157 w 6857999"/>
              <a:gd name="connsiteY21" fmla="*/ 483659 h 1316048"/>
              <a:gd name="connsiteX22" fmla="*/ 4250055 w 6857999"/>
              <a:gd name="connsiteY22" fmla="*/ 240404 h 1316048"/>
              <a:gd name="connsiteX23" fmla="*/ 4533900 w 6857999"/>
              <a:gd name="connsiteY23" fmla="*/ 591984 h 1316048"/>
              <a:gd name="connsiteX24" fmla="*/ 4533900 w 6857999"/>
              <a:gd name="connsiteY24" fmla="*/ 1286592 h 1316048"/>
              <a:gd name="connsiteX25" fmla="*/ 4212907 w 6857999"/>
              <a:gd name="connsiteY25" fmla="*/ 1286592 h 1316048"/>
              <a:gd name="connsiteX26" fmla="*/ 4212907 w 6857999"/>
              <a:gd name="connsiteY26" fmla="*/ 640445 h 1316048"/>
              <a:gd name="connsiteX27" fmla="*/ 4110037 w 6857999"/>
              <a:gd name="connsiteY27" fmla="*/ 498863 h 1316048"/>
              <a:gd name="connsiteX28" fmla="*/ 3949065 w 6857999"/>
              <a:gd name="connsiteY28" fmla="*/ 750670 h 1316048"/>
              <a:gd name="connsiteX29" fmla="*/ 3949065 w 6857999"/>
              <a:gd name="connsiteY29" fmla="*/ 1286592 h 1316048"/>
              <a:gd name="connsiteX30" fmla="*/ 3627119 w 6857999"/>
              <a:gd name="connsiteY30" fmla="*/ 1286592 h 1316048"/>
              <a:gd name="connsiteX31" fmla="*/ 3627119 w 6857999"/>
              <a:gd name="connsiteY31" fmla="*/ 640445 h 1316048"/>
              <a:gd name="connsiteX32" fmla="*/ 3524250 w 6857999"/>
              <a:gd name="connsiteY32" fmla="*/ 498863 h 1316048"/>
              <a:gd name="connsiteX33" fmla="*/ 3365182 w 6857999"/>
              <a:gd name="connsiteY33" fmla="*/ 750670 h 1316048"/>
              <a:gd name="connsiteX34" fmla="*/ 3365182 w 6857999"/>
              <a:gd name="connsiteY34" fmla="*/ 1286592 h 1316048"/>
              <a:gd name="connsiteX35" fmla="*/ 3043237 w 6857999"/>
              <a:gd name="connsiteY35" fmla="*/ 1286592 h 1316048"/>
              <a:gd name="connsiteX36" fmla="*/ 3043237 w 6857999"/>
              <a:gd name="connsiteY36" fmla="*/ 270811 h 1316048"/>
              <a:gd name="connsiteX37" fmla="*/ 3361372 w 6857999"/>
              <a:gd name="connsiteY37" fmla="*/ 270811 h 1316048"/>
              <a:gd name="connsiteX38" fmla="*/ 3361372 w 6857999"/>
              <a:gd name="connsiteY38" fmla="*/ 462755 h 1316048"/>
              <a:gd name="connsiteX39" fmla="*/ 3664267 w 6857999"/>
              <a:gd name="connsiteY39" fmla="*/ 240404 h 1316048"/>
              <a:gd name="connsiteX40" fmla="*/ 5056822 w 6857999"/>
              <a:gd name="connsiteY40" fmla="*/ 236603 h 1316048"/>
              <a:gd name="connsiteX41" fmla="*/ 5488305 w 6857999"/>
              <a:gd name="connsiteY41" fmla="*/ 651847 h 1316048"/>
              <a:gd name="connsiteX42" fmla="*/ 5488305 w 6857999"/>
              <a:gd name="connsiteY42" fmla="*/ 1286591 h 1316048"/>
              <a:gd name="connsiteX43" fmla="*/ 5178742 w 6857999"/>
              <a:gd name="connsiteY43" fmla="*/ 1286591 h 1316048"/>
              <a:gd name="connsiteX44" fmla="*/ 5178742 w 6857999"/>
              <a:gd name="connsiteY44" fmla="*/ 1145009 h 1316048"/>
              <a:gd name="connsiteX45" fmla="*/ 4892039 w 6857999"/>
              <a:gd name="connsiteY45" fmla="*/ 1316048 h 1316048"/>
              <a:gd name="connsiteX46" fmla="*/ 4592002 w 6857999"/>
              <a:gd name="connsiteY46" fmla="*/ 1022432 h 1316048"/>
              <a:gd name="connsiteX47" fmla="*/ 4958714 w 6857999"/>
              <a:gd name="connsiteY47" fmla="*/ 689856 h 1316048"/>
              <a:gd name="connsiteX48" fmla="*/ 5169217 w 6857999"/>
              <a:gd name="connsiteY48" fmla="*/ 586282 h 1316048"/>
              <a:gd name="connsiteX49" fmla="*/ 5021580 w 6857999"/>
              <a:gd name="connsiteY49" fmla="*/ 490311 h 1316048"/>
              <a:gd name="connsiteX50" fmla="*/ 4656772 w 6857999"/>
              <a:gd name="connsiteY50" fmla="*/ 628092 h 1316048"/>
              <a:gd name="connsiteX51" fmla="*/ 4656772 w 6857999"/>
              <a:gd name="connsiteY51" fmla="*/ 360131 h 1316048"/>
              <a:gd name="connsiteX52" fmla="*/ 5056822 w 6857999"/>
              <a:gd name="connsiteY52" fmla="*/ 236603 h 1316048"/>
              <a:gd name="connsiteX53" fmla="*/ 2083117 w 6857999"/>
              <a:gd name="connsiteY53" fmla="*/ 236603 h 1316048"/>
              <a:gd name="connsiteX54" fmla="*/ 2514600 w 6857999"/>
              <a:gd name="connsiteY54" fmla="*/ 651847 h 1316048"/>
              <a:gd name="connsiteX55" fmla="*/ 2514600 w 6857999"/>
              <a:gd name="connsiteY55" fmla="*/ 1286591 h 1316048"/>
              <a:gd name="connsiteX56" fmla="*/ 2205037 w 6857999"/>
              <a:gd name="connsiteY56" fmla="*/ 1286591 h 1316048"/>
              <a:gd name="connsiteX57" fmla="*/ 2205037 w 6857999"/>
              <a:gd name="connsiteY57" fmla="*/ 1145009 h 1316048"/>
              <a:gd name="connsiteX58" fmla="*/ 1918335 w 6857999"/>
              <a:gd name="connsiteY58" fmla="*/ 1316048 h 1316048"/>
              <a:gd name="connsiteX59" fmla="*/ 1618297 w 6857999"/>
              <a:gd name="connsiteY59" fmla="*/ 1022432 h 1316048"/>
              <a:gd name="connsiteX60" fmla="*/ 1985010 w 6857999"/>
              <a:gd name="connsiteY60" fmla="*/ 689856 h 1316048"/>
              <a:gd name="connsiteX61" fmla="*/ 2195512 w 6857999"/>
              <a:gd name="connsiteY61" fmla="*/ 586282 h 1316048"/>
              <a:gd name="connsiteX62" fmla="*/ 2047875 w 6857999"/>
              <a:gd name="connsiteY62" fmla="*/ 490311 h 1316048"/>
              <a:gd name="connsiteX63" fmla="*/ 1683067 w 6857999"/>
              <a:gd name="connsiteY63" fmla="*/ 628092 h 1316048"/>
              <a:gd name="connsiteX64" fmla="*/ 1683067 w 6857999"/>
              <a:gd name="connsiteY64" fmla="*/ 360131 h 1316048"/>
              <a:gd name="connsiteX65" fmla="*/ 2083117 w 6857999"/>
              <a:gd name="connsiteY65" fmla="*/ 236603 h 1316048"/>
              <a:gd name="connsiteX66" fmla="*/ 6323647 w 6857999"/>
              <a:gd name="connsiteY66" fmla="*/ 72216 h 1316048"/>
              <a:gd name="connsiteX67" fmla="*/ 6645592 w 6857999"/>
              <a:gd name="connsiteY67" fmla="*/ 72216 h 1316048"/>
              <a:gd name="connsiteX68" fmla="*/ 6645592 w 6857999"/>
              <a:gd name="connsiteY68" fmla="*/ 270811 h 1316048"/>
              <a:gd name="connsiteX69" fmla="*/ 6857999 w 6857999"/>
              <a:gd name="connsiteY69" fmla="*/ 270811 h 1316048"/>
              <a:gd name="connsiteX70" fmla="*/ 6857999 w 6857999"/>
              <a:gd name="connsiteY70" fmla="*/ 520718 h 1316048"/>
              <a:gd name="connsiteX71" fmla="*/ 6645592 w 6857999"/>
              <a:gd name="connsiteY71" fmla="*/ 520718 h 1316048"/>
              <a:gd name="connsiteX72" fmla="*/ 6645592 w 6857999"/>
              <a:gd name="connsiteY72" fmla="*/ 905555 h 1316048"/>
              <a:gd name="connsiteX73" fmla="*/ 6769417 w 6857999"/>
              <a:gd name="connsiteY73" fmla="*/ 1048088 h 1316048"/>
              <a:gd name="connsiteX74" fmla="*/ 6857999 w 6857999"/>
              <a:gd name="connsiteY74" fmla="*/ 1024332 h 1316048"/>
              <a:gd name="connsiteX75" fmla="*/ 6857999 w 6857999"/>
              <a:gd name="connsiteY75" fmla="*/ 1272339 h 1316048"/>
              <a:gd name="connsiteX76" fmla="*/ 6681787 w 6857999"/>
              <a:gd name="connsiteY76" fmla="*/ 1307497 h 1316048"/>
              <a:gd name="connsiteX77" fmla="*/ 6323647 w 6857999"/>
              <a:gd name="connsiteY77" fmla="*/ 949265 h 1316048"/>
              <a:gd name="connsiteX78" fmla="*/ 2617470 w 6857999"/>
              <a:gd name="connsiteY78" fmla="*/ 0 h 1316048"/>
              <a:gd name="connsiteX79" fmla="*/ 2939415 w 6857999"/>
              <a:gd name="connsiteY79" fmla="*/ 0 h 1316048"/>
              <a:gd name="connsiteX80" fmla="*/ 2939415 w 6857999"/>
              <a:gd name="connsiteY80" fmla="*/ 1286592 h 1316048"/>
              <a:gd name="connsiteX81" fmla="*/ 2617470 w 6857999"/>
              <a:gd name="connsiteY81" fmla="*/ 1286592 h 1316048"/>
              <a:gd name="connsiteX82" fmla="*/ 0 w 6857999"/>
              <a:gd name="connsiteY82" fmla="*/ 0 h 1316048"/>
              <a:gd name="connsiteX83" fmla="*/ 332423 w 6857999"/>
              <a:gd name="connsiteY83" fmla="*/ 0 h 1316048"/>
              <a:gd name="connsiteX84" fmla="*/ 501968 w 6857999"/>
              <a:gd name="connsiteY84" fmla="*/ 849493 h 1316048"/>
              <a:gd name="connsiteX85" fmla="*/ 692468 w 6857999"/>
              <a:gd name="connsiteY85" fmla="*/ 0 h 1316048"/>
              <a:gd name="connsiteX86" fmla="*/ 1022033 w 6857999"/>
              <a:gd name="connsiteY86" fmla="*/ 0 h 1316048"/>
              <a:gd name="connsiteX87" fmla="*/ 1211580 w 6857999"/>
              <a:gd name="connsiteY87" fmla="*/ 849493 h 1316048"/>
              <a:gd name="connsiteX88" fmla="*/ 1380173 w 6857999"/>
              <a:gd name="connsiteY88" fmla="*/ 0 h 1316048"/>
              <a:gd name="connsiteX89" fmla="*/ 1697355 w 6857999"/>
              <a:gd name="connsiteY89" fmla="*/ 0 h 1316048"/>
              <a:gd name="connsiteX90" fmla="*/ 1424940 w 6857999"/>
              <a:gd name="connsiteY90" fmla="*/ 1286592 h 1316048"/>
              <a:gd name="connsiteX91" fmla="*/ 1044893 w 6857999"/>
              <a:gd name="connsiteY91" fmla="*/ 1286592 h 1316048"/>
              <a:gd name="connsiteX92" fmla="*/ 853440 w 6857999"/>
              <a:gd name="connsiteY92" fmla="*/ 426647 h 1316048"/>
              <a:gd name="connsiteX93" fmla="*/ 661035 w 6857999"/>
              <a:gd name="connsiteY93" fmla="*/ 1286592 h 1316048"/>
              <a:gd name="connsiteX94" fmla="*/ 272415 w 6857999"/>
              <a:gd name="connsiteY94" fmla="*/ 1286592 h 131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6857999" h="1316048">
                <a:moveTo>
                  <a:pt x="2192655" y="791529"/>
                </a:moveTo>
                <a:cubicBezTo>
                  <a:pt x="2163127" y="820036"/>
                  <a:pt x="2117407" y="839040"/>
                  <a:pt x="2070735" y="856144"/>
                </a:cubicBezTo>
                <a:cubicBezTo>
                  <a:pt x="1980247" y="889401"/>
                  <a:pt x="1921192" y="921709"/>
                  <a:pt x="1921192" y="1001527"/>
                </a:cubicBezTo>
                <a:cubicBezTo>
                  <a:pt x="1921192" y="1065191"/>
                  <a:pt x="1962150" y="1112702"/>
                  <a:pt x="2040255" y="1112702"/>
                </a:cubicBezTo>
                <a:cubicBezTo>
                  <a:pt x="2132647" y="1112702"/>
                  <a:pt x="2191702" y="1048087"/>
                  <a:pt x="2192655" y="936912"/>
                </a:cubicBezTo>
                <a:close/>
                <a:moveTo>
                  <a:pt x="5166360" y="790579"/>
                </a:moveTo>
                <a:cubicBezTo>
                  <a:pt x="5136832" y="820036"/>
                  <a:pt x="5091112" y="839040"/>
                  <a:pt x="5044439" y="856144"/>
                </a:cubicBezTo>
                <a:cubicBezTo>
                  <a:pt x="4953952" y="889401"/>
                  <a:pt x="4894897" y="921709"/>
                  <a:pt x="4894897" y="1001527"/>
                </a:cubicBezTo>
                <a:cubicBezTo>
                  <a:pt x="4894897" y="1065191"/>
                  <a:pt x="4935855" y="1112702"/>
                  <a:pt x="5013960" y="1112702"/>
                </a:cubicBezTo>
                <a:cubicBezTo>
                  <a:pt x="5107305" y="1112702"/>
                  <a:pt x="5165407" y="1048087"/>
                  <a:pt x="5166360" y="935962"/>
                </a:cubicBezTo>
                <a:close/>
                <a:moveTo>
                  <a:pt x="6250305" y="263209"/>
                </a:moveTo>
                <a:lnTo>
                  <a:pt x="6250305" y="603387"/>
                </a:lnTo>
                <a:cubicBezTo>
                  <a:pt x="6234113" y="596735"/>
                  <a:pt x="6195060" y="592934"/>
                  <a:pt x="6156007" y="592934"/>
                </a:cubicBezTo>
                <a:cubicBezTo>
                  <a:pt x="6038850" y="592934"/>
                  <a:pt x="5913120" y="644246"/>
                  <a:pt x="5913120" y="852343"/>
                </a:cubicBezTo>
                <a:lnTo>
                  <a:pt x="5913120" y="1286592"/>
                </a:lnTo>
                <a:lnTo>
                  <a:pt x="5591175" y="1286592"/>
                </a:lnTo>
                <a:lnTo>
                  <a:pt x="5591175" y="270811"/>
                </a:lnTo>
                <a:lnTo>
                  <a:pt x="5908357" y="270811"/>
                </a:lnTo>
                <a:lnTo>
                  <a:pt x="5908357" y="554926"/>
                </a:lnTo>
                <a:cubicBezTo>
                  <a:pt x="5952173" y="373434"/>
                  <a:pt x="6064568" y="254657"/>
                  <a:pt x="6250305" y="263209"/>
                </a:cubicBezTo>
                <a:close/>
                <a:moveTo>
                  <a:pt x="3664267" y="240404"/>
                </a:moveTo>
                <a:cubicBezTo>
                  <a:pt x="3805237" y="240404"/>
                  <a:pt x="3905250" y="331625"/>
                  <a:pt x="3927157" y="483659"/>
                </a:cubicBezTo>
                <a:cubicBezTo>
                  <a:pt x="3977640" y="343978"/>
                  <a:pt x="4082415" y="240404"/>
                  <a:pt x="4250055" y="240404"/>
                </a:cubicBezTo>
                <a:cubicBezTo>
                  <a:pt x="4432935" y="240404"/>
                  <a:pt x="4533900" y="369633"/>
                  <a:pt x="4533900" y="591984"/>
                </a:cubicBezTo>
                <a:lnTo>
                  <a:pt x="4533900" y="1286592"/>
                </a:lnTo>
                <a:lnTo>
                  <a:pt x="4212907" y="1286592"/>
                </a:lnTo>
                <a:lnTo>
                  <a:pt x="4212907" y="640445"/>
                </a:lnTo>
                <a:cubicBezTo>
                  <a:pt x="4212907" y="551125"/>
                  <a:pt x="4191952" y="498863"/>
                  <a:pt x="4110037" y="498863"/>
                </a:cubicBezTo>
                <a:cubicBezTo>
                  <a:pt x="4009072" y="498863"/>
                  <a:pt x="3949065" y="589133"/>
                  <a:pt x="3949065" y="750670"/>
                </a:cubicBezTo>
                <a:lnTo>
                  <a:pt x="3949065" y="1286592"/>
                </a:lnTo>
                <a:lnTo>
                  <a:pt x="3627119" y="1286592"/>
                </a:lnTo>
                <a:lnTo>
                  <a:pt x="3627119" y="640445"/>
                </a:lnTo>
                <a:cubicBezTo>
                  <a:pt x="3627119" y="551125"/>
                  <a:pt x="3607117" y="498863"/>
                  <a:pt x="3524250" y="498863"/>
                </a:cubicBezTo>
                <a:cubicBezTo>
                  <a:pt x="3427094" y="498863"/>
                  <a:pt x="3365182" y="589133"/>
                  <a:pt x="3365182" y="750670"/>
                </a:cubicBezTo>
                <a:lnTo>
                  <a:pt x="3365182" y="1286592"/>
                </a:lnTo>
                <a:lnTo>
                  <a:pt x="3043237" y="1286592"/>
                </a:lnTo>
                <a:lnTo>
                  <a:pt x="3043237" y="270811"/>
                </a:lnTo>
                <a:lnTo>
                  <a:pt x="3361372" y="270811"/>
                </a:lnTo>
                <a:lnTo>
                  <a:pt x="3361372" y="462755"/>
                </a:lnTo>
                <a:cubicBezTo>
                  <a:pt x="3409950" y="332575"/>
                  <a:pt x="3509962" y="240404"/>
                  <a:pt x="3664267" y="240404"/>
                </a:cubicBezTo>
                <a:close/>
                <a:moveTo>
                  <a:pt x="5056822" y="236603"/>
                </a:moveTo>
                <a:cubicBezTo>
                  <a:pt x="5335905" y="236603"/>
                  <a:pt x="5487352" y="365832"/>
                  <a:pt x="5488305" y="651847"/>
                </a:cubicBezTo>
                <a:lnTo>
                  <a:pt x="5488305" y="1286591"/>
                </a:lnTo>
                <a:lnTo>
                  <a:pt x="5178742" y="1286591"/>
                </a:lnTo>
                <a:lnTo>
                  <a:pt x="5178742" y="1145009"/>
                </a:lnTo>
                <a:cubicBezTo>
                  <a:pt x="5130164" y="1242882"/>
                  <a:pt x="5040630" y="1316048"/>
                  <a:pt x="4892039" y="1316048"/>
                </a:cubicBezTo>
                <a:cubicBezTo>
                  <a:pt x="4714874" y="1316048"/>
                  <a:pt x="4592002" y="1207724"/>
                  <a:pt x="4592002" y="1022432"/>
                </a:cubicBezTo>
                <a:cubicBezTo>
                  <a:pt x="4592002" y="822886"/>
                  <a:pt x="4728209" y="738317"/>
                  <a:pt x="4958714" y="689856"/>
                </a:cubicBezTo>
                <a:cubicBezTo>
                  <a:pt x="5112067" y="657549"/>
                  <a:pt x="5169217" y="639495"/>
                  <a:pt x="5169217" y="586282"/>
                </a:cubicBezTo>
                <a:cubicBezTo>
                  <a:pt x="5169217" y="523568"/>
                  <a:pt x="5128260" y="490311"/>
                  <a:pt x="5021580" y="490311"/>
                </a:cubicBezTo>
                <a:cubicBezTo>
                  <a:pt x="4849177" y="490311"/>
                  <a:pt x="4719637" y="571079"/>
                  <a:pt x="4656772" y="628092"/>
                </a:cubicBezTo>
                <a:lnTo>
                  <a:pt x="4656772" y="360131"/>
                </a:lnTo>
                <a:cubicBezTo>
                  <a:pt x="4708207" y="308819"/>
                  <a:pt x="4853940" y="236603"/>
                  <a:pt x="5056822" y="236603"/>
                </a:cubicBezTo>
                <a:close/>
                <a:moveTo>
                  <a:pt x="2083117" y="236603"/>
                </a:moveTo>
                <a:cubicBezTo>
                  <a:pt x="2362200" y="236603"/>
                  <a:pt x="2513647" y="365832"/>
                  <a:pt x="2514600" y="651847"/>
                </a:cubicBezTo>
                <a:lnTo>
                  <a:pt x="2514600" y="1286591"/>
                </a:lnTo>
                <a:lnTo>
                  <a:pt x="2205037" y="1286591"/>
                </a:lnTo>
                <a:lnTo>
                  <a:pt x="2205037" y="1145009"/>
                </a:lnTo>
                <a:cubicBezTo>
                  <a:pt x="2156460" y="1242882"/>
                  <a:pt x="2066925" y="1316048"/>
                  <a:pt x="1918335" y="1316048"/>
                </a:cubicBezTo>
                <a:cubicBezTo>
                  <a:pt x="1741170" y="1316048"/>
                  <a:pt x="1618297" y="1207724"/>
                  <a:pt x="1618297" y="1022432"/>
                </a:cubicBezTo>
                <a:cubicBezTo>
                  <a:pt x="1618297" y="822886"/>
                  <a:pt x="1754505" y="738317"/>
                  <a:pt x="1985010" y="689856"/>
                </a:cubicBezTo>
                <a:cubicBezTo>
                  <a:pt x="2138362" y="657549"/>
                  <a:pt x="2195512" y="639495"/>
                  <a:pt x="2195512" y="586282"/>
                </a:cubicBezTo>
                <a:cubicBezTo>
                  <a:pt x="2195512" y="523568"/>
                  <a:pt x="2154555" y="490311"/>
                  <a:pt x="2047875" y="490311"/>
                </a:cubicBezTo>
                <a:cubicBezTo>
                  <a:pt x="1875472" y="490311"/>
                  <a:pt x="1745932" y="571079"/>
                  <a:pt x="1683067" y="628092"/>
                </a:cubicBezTo>
                <a:lnTo>
                  <a:pt x="1683067" y="360131"/>
                </a:lnTo>
                <a:cubicBezTo>
                  <a:pt x="1734502" y="308819"/>
                  <a:pt x="1880235" y="236603"/>
                  <a:pt x="2083117" y="236603"/>
                </a:cubicBezTo>
                <a:close/>
                <a:moveTo>
                  <a:pt x="6323647" y="72216"/>
                </a:moveTo>
                <a:lnTo>
                  <a:pt x="6645592" y="72216"/>
                </a:lnTo>
                <a:lnTo>
                  <a:pt x="6645592" y="270811"/>
                </a:lnTo>
                <a:lnTo>
                  <a:pt x="6857999" y="270811"/>
                </a:lnTo>
                <a:lnTo>
                  <a:pt x="6857999" y="520718"/>
                </a:lnTo>
                <a:lnTo>
                  <a:pt x="6645592" y="520718"/>
                </a:lnTo>
                <a:lnTo>
                  <a:pt x="6645592" y="905555"/>
                </a:lnTo>
                <a:cubicBezTo>
                  <a:pt x="6645592" y="1016731"/>
                  <a:pt x="6695122" y="1048088"/>
                  <a:pt x="6769417" y="1048088"/>
                </a:cubicBezTo>
                <a:cubicBezTo>
                  <a:pt x="6809422" y="1048088"/>
                  <a:pt x="6839902" y="1036685"/>
                  <a:pt x="6857999" y="1024332"/>
                </a:cubicBezTo>
                <a:lnTo>
                  <a:pt x="6857999" y="1272339"/>
                </a:lnTo>
                <a:cubicBezTo>
                  <a:pt x="6836092" y="1288492"/>
                  <a:pt x="6782752" y="1307497"/>
                  <a:pt x="6681787" y="1307497"/>
                </a:cubicBezTo>
                <a:cubicBezTo>
                  <a:pt x="6462712" y="1307497"/>
                  <a:pt x="6323647" y="1193471"/>
                  <a:pt x="6323647" y="949265"/>
                </a:cubicBezTo>
                <a:close/>
                <a:moveTo>
                  <a:pt x="2617470" y="0"/>
                </a:moveTo>
                <a:lnTo>
                  <a:pt x="2939415" y="0"/>
                </a:lnTo>
                <a:lnTo>
                  <a:pt x="2939415" y="1286592"/>
                </a:lnTo>
                <a:lnTo>
                  <a:pt x="2617470" y="1286592"/>
                </a:lnTo>
                <a:close/>
                <a:moveTo>
                  <a:pt x="0" y="0"/>
                </a:moveTo>
                <a:lnTo>
                  <a:pt x="332423" y="0"/>
                </a:lnTo>
                <a:lnTo>
                  <a:pt x="501968" y="849493"/>
                </a:lnTo>
                <a:lnTo>
                  <a:pt x="692468" y="0"/>
                </a:lnTo>
                <a:lnTo>
                  <a:pt x="1022033" y="0"/>
                </a:lnTo>
                <a:lnTo>
                  <a:pt x="1211580" y="849493"/>
                </a:lnTo>
                <a:lnTo>
                  <a:pt x="1380173" y="0"/>
                </a:lnTo>
                <a:lnTo>
                  <a:pt x="1697355" y="0"/>
                </a:lnTo>
                <a:lnTo>
                  <a:pt x="1424940" y="1286592"/>
                </a:lnTo>
                <a:lnTo>
                  <a:pt x="1044893" y="1286592"/>
                </a:lnTo>
                <a:lnTo>
                  <a:pt x="853440" y="426647"/>
                </a:lnTo>
                <a:lnTo>
                  <a:pt x="661035" y="1286592"/>
                </a:lnTo>
                <a:lnTo>
                  <a:pt x="272415" y="128659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A7BE82F-BFC7-F165-5EC1-79DCB608C6B3}"/>
              </a:ext>
            </a:extLst>
          </p:cNvPr>
          <p:cNvSpPr>
            <a:spLocks noChangeAspect="1"/>
          </p:cNvSpPr>
          <p:nvPr userDrawn="1"/>
        </p:nvSpPr>
        <p:spPr>
          <a:xfrm>
            <a:off x="8623659" y="241480"/>
            <a:ext cx="293545" cy="365760"/>
          </a:xfrm>
          <a:custGeom>
            <a:avLst/>
            <a:gdLst>
              <a:gd name="connsiteX0" fmla="*/ 97891 w 195782"/>
              <a:gd name="connsiteY0" fmla="*/ 141952 h 218997"/>
              <a:gd name="connsiteX1" fmla="*/ 110088 w 195782"/>
              <a:gd name="connsiteY1" fmla="*/ 151219 h 218997"/>
              <a:gd name="connsiteX2" fmla="*/ 115370 w 195782"/>
              <a:gd name="connsiteY2" fmla="*/ 204301 h 218997"/>
              <a:gd name="connsiteX3" fmla="*/ 97891 w 195782"/>
              <a:gd name="connsiteY3" fmla="*/ 218997 h 218997"/>
              <a:gd name="connsiteX4" fmla="*/ 80411 w 195782"/>
              <a:gd name="connsiteY4" fmla="*/ 204301 h 218997"/>
              <a:gd name="connsiteX5" fmla="*/ 85694 w 195782"/>
              <a:gd name="connsiteY5" fmla="*/ 151219 h 218997"/>
              <a:gd name="connsiteX6" fmla="*/ 97891 w 195782"/>
              <a:gd name="connsiteY6" fmla="*/ 141952 h 218997"/>
              <a:gd name="connsiteX7" fmla="*/ 140192 w 195782"/>
              <a:gd name="connsiteY7" fmla="*/ 119812 h 218997"/>
              <a:gd name="connsiteX8" fmla="*/ 188901 w 195782"/>
              <a:gd name="connsiteY8" fmla="*/ 141797 h 218997"/>
              <a:gd name="connsiteX9" fmla="*/ 192902 w 195782"/>
              <a:gd name="connsiteY9" fmla="*/ 164247 h 218997"/>
              <a:gd name="connsiteX10" fmla="*/ 171421 w 195782"/>
              <a:gd name="connsiteY10" fmla="*/ 172002 h 218997"/>
              <a:gd name="connsiteX11" fmla="*/ 127995 w 195782"/>
              <a:gd name="connsiteY11" fmla="*/ 140866 h 218997"/>
              <a:gd name="connsiteX12" fmla="*/ 126053 w 195782"/>
              <a:gd name="connsiteY12" fmla="*/ 125705 h 218997"/>
              <a:gd name="connsiteX13" fmla="*/ 140192 w 195782"/>
              <a:gd name="connsiteY13" fmla="*/ 119812 h 218997"/>
              <a:gd name="connsiteX14" fmla="*/ 55590 w 195782"/>
              <a:gd name="connsiteY14" fmla="*/ 119812 h 218997"/>
              <a:gd name="connsiteX15" fmla="*/ 69729 w 195782"/>
              <a:gd name="connsiteY15" fmla="*/ 125706 h 218997"/>
              <a:gd name="connsiteX16" fmla="*/ 67787 w 195782"/>
              <a:gd name="connsiteY16" fmla="*/ 140867 h 218997"/>
              <a:gd name="connsiteX17" fmla="*/ 24361 w 195782"/>
              <a:gd name="connsiteY17" fmla="*/ 172003 h 218997"/>
              <a:gd name="connsiteX18" fmla="*/ 2880 w 195782"/>
              <a:gd name="connsiteY18" fmla="*/ 164248 h 218997"/>
              <a:gd name="connsiteX19" fmla="*/ 6881 w 195782"/>
              <a:gd name="connsiteY19" fmla="*/ 141797 h 218997"/>
              <a:gd name="connsiteX20" fmla="*/ 55590 w 195782"/>
              <a:gd name="connsiteY20" fmla="*/ 119812 h 218997"/>
              <a:gd name="connsiteX21" fmla="*/ 183618 w 195782"/>
              <a:gd name="connsiteY21" fmla="*/ 46219 h 218997"/>
              <a:gd name="connsiteX22" fmla="*/ 192902 w 195782"/>
              <a:gd name="connsiteY22" fmla="*/ 54749 h 218997"/>
              <a:gd name="connsiteX23" fmla="*/ 188901 w 195782"/>
              <a:gd name="connsiteY23" fmla="*/ 77161 h 218997"/>
              <a:gd name="connsiteX24" fmla="*/ 140192 w 195782"/>
              <a:gd name="connsiteY24" fmla="*/ 99146 h 218997"/>
              <a:gd name="connsiteX25" fmla="*/ 126053 w 195782"/>
              <a:gd name="connsiteY25" fmla="*/ 93252 h 218997"/>
              <a:gd name="connsiteX26" fmla="*/ 127995 w 195782"/>
              <a:gd name="connsiteY26" fmla="*/ 78091 h 218997"/>
              <a:gd name="connsiteX27" fmla="*/ 171421 w 195782"/>
              <a:gd name="connsiteY27" fmla="*/ 46994 h 218997"/>
              <a:gd name="connsiteX28" fmla="*/ 183618 w 195782"/>
              <a:gd name="connsiteY28" fmla="*/ 46219 h 218997"/>
              <a:gd name="connsiteX29" fmla="*/ 12179 w 195782"/>
              <a:gd name="connsiteY29" fmla="*/ 46219 h 218997"/>
              <a:gd name="connsiteX30" fmla="*/ 24361 w 195782"/>
              <a:gd name="connsiteY30" fmla="*/ 46994 h 218997"/>
              <a:gd name="connsiteX31" fmla="*/ 67787 w 195782"/>
              <a:gd name="connsiteY31" fmla="*/ 78130 h 218997"/>
              <a:gd name="connsiteX32" fmla="*/ 69729 w 195782"/>
              <a:gd name="connsiteY32" fmla="*/ 93291 h 218997"/>
              <a:gd name="connsiteX33" fmla="*/ 55590 w 195782"/>
              <a:gd name="connsiteY33" fmla="*/ 99185 h 218997"/>
              <a:gd name="connsiteX34" fmla="*/ 6881 w 195782"/>
              <a:gd name="connsiteY34" fmla="*/ 77200 h 218997"/>
              <a:gd name="connsiteX35" fmla="*/ 2880 w 195782"/>
              <a:gd name="connsiteY35" fmla="*/ 54749 h 218997"/>
              <a:gd name="connsiteX36" fmla="*/ 12179 w 195782"/>
              <a:gd name="connsiteY36" fmla="*/ 46219 h 218997"/>
              <a:gd name="connsiteX37" fmla="*/ 97891 w 195782"/>
              <a:gd name="connsiteY37" fmla="*/ 0 h 218997"/>
              <a:gd name="connsiteX38" fmla="*/ 115370 w 195782"/>
              <a:gd name="connsiteY38" fmla="*/ 14695 h 218997"/>
              <a:gd name="connsiteX39" fmla="*/ 110088 w 195782"/>
              <a:gd name="connsiteY39" fmla="*/ 67778 h 218997"/>
              <a:gd name="connsiteX40" fmla="*/ 97891 w 195782"/>
              <a:gd name="connsiteY40" fmla="*/ 77045 h 218997"/>
              <a:gd name="connsiteX41" fmla="*/ 85694 w 195782"/>
              <a:gd name="connsiteY41" fmla="*/ 67778 h 218997"/>
              <a:gd name="connsiteX42" fmla="*/ 80411 w 195782"/>
              <a:gd name="connsiteY42" fmla="*/ 14695 h 218997"/>
              <a:gd name="connsiteX43" fmla="*/ 97891 w 195782"/>
              <a:gd name="connsiteY43" fmla="*/ 0 h 21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5782" h="218997">
                <a:moveTo>
                  <a:pt x="97891" y="141952"/>
                </a:moveTo>
                <a:cubicBezTo>
                  <a:pt x="105193" y="141952"/>
                  <a:pt x="109233" y="146838"/>
                  <a:pt x="110088" y="151219"/>
                </a:cubicBezTo>
                <a:cubicBezTo>
                  <a:pt x="112651" y="164208"/>
                  <a:pt x="115487" y="184100"/>
                  <a:pt x="115370" y="204301"/>
                </a:cubicBezTo>
                <a:cubicBezTo>
                  <a:pt x="115331" y="213840"/>
                  <a:pt x="106747" y="218997"/>
                  <a:pt x="97891" y="218997"/>
                </a:cubicBezTo>
                <a:cubicBezTo>
                  <a:pt x="89035" y="218997"/>
                  <a:pt x="80489" y="213840"/>
                  <a:pt x="80411" y="204301"/>
                </a:cubicBezTo>
                <a:cubicBezTo>
                  <a:pt x="80295" y="184100"/>
                  <a:pt x="83130" y="164208"/>
                  <a:pt x="85694" y="151219"/>
                </a:cubicBezTo>
                <a:cubicBezTo>
                  <a:pt x="86549" y="146838"/>
                  <a:pt x="90588" y="141952"/>
                  <a:pt x="97891" y="141952"/>
                </a:cubicBezTo>
                <a:close/>
                <a:moveTo>
                  <a:pt x="140192" y="119812"/>
                </a:moveTo>
                <a:cubicBezTo>
                  <a:pt x="152738" y="124116"/>
                  <a:pt x="171421" y="131599"/>
                  <a:pt x="188901" y="141797"/>
                </a:cubicBezTo>
                <a:cubicBezTo>
                  <a:pt x="197135" y="146605"/>
                  <a:pt x="197330" y="156570"/>
                  <a:pt x="192902" y="164247"/>
                </a:cubicBezTo>
                <a:cubicBezTo>
                  <a:pt x="188473" y="171925"/>
                  <a:pt x="179695" y="176733"/>
                  <a:pt x="171421" y="172002"/>
                </a:cubicBezTo>
                <a:cubicBezTo>
                  <a:pt x="153825" y="161998"/>
                  <a:pt x="137977" y="149552"/>
                  <a:pt x="127995" y="140866"/>
                </a:cubicBezTo>
                <a:cubicBezTo>
                  <a:pt x="124654" y="137958"/>
                  <a:pt x="122401" y="132026"/>
                  <a:pt x="126053" y="125705"/>
                </a:cubicBezTo>
                <a:cubicBezTo>
                  <a:pt x="129704" y="119424"/>
                  <a:pt x="135958" y="118377"/>
                  <a:pt x="140192" y="119812"/>
                </a:cubicBezTo>
                <a:close/>
                <a:moveTo>
                  <a:pt x="55590" y="119812"/>
                </a:moveTo>
                <a:cubicBezTo>
                  <a:pt x="59824" y="118378"/>
                  <a:pt x="66078" y="119386"/>
                  <a:pt x="69729" y="125706"/>
                </a:cubicBezTo>
                <a:cubicBezTo>
                  <a:pt x="73381" y="131988"/>
                  <a:pt x="71128" y="137959"/>
                  <a:pt x="67787" y="140867"/>
                </a:cubicBezTo>
                <a:cubicBezTo>
                  <a:pt x="57805" y="149591"/>
                  <a:pt x="41957" y="161999"/>
                  <a:pt x="24361" y="172003"/>
                </a:cubicBezTo>
                <a:cubicBezTo>
                  <a:pt x="16048" y="176733"/>
                  <a:pt x="7309" y="171925"/>
                  <a:pt x="2880" y="164248"/>
                </a:cubicBezTo>
                <a:cubicBezTo>
                  <a:pt x="-1548" y="156609"/>
                  <a:pt x="-1353" y="146605"/>
                  <a:pt x="6881" y="141797"/>
                </a:cubicBezTo>
                <a:cubicBezTo>
                  <a:pt x="24361" y="131600"/>
                  <a:pt x="43044" y="124116"/>
                  <a:pt x="55590" y="119812"/>
                </a:cubicBezTo>
                <a:close/>
                <a:moveTo>
                  <a:pt x="183618" y="46219"/>
                </a:moveTo>
                <a:cubicBezTo>
                  <a:pt x="187395" y="47789"/>
                  <a:pt x="190687" y="50911"/>
                  <a:pt x="192902" y="54749"/>
                </a:cubicBezTo>
                <a:cubicBezTo>
                  <a:pt x="197330" y="62426"/>
                  <a:pt x="197135" y="72391"/>
                  <a:pt x="188901" y="77161"/>
                </a:cubicBezTo>
                <a:cubicBezTo>
                  <a:pt x="171421" y="87358"/>
                  <a:pt x="152738" y="94842"/>
                  <a:pt x="140192" y="99146"/>
                </a:cubicBezTo>
                <a:cubicBezTo>
                  <a:pt x="135958" y="100580"/>
                  <a:pt x="129704" y="99572"/>
                  <a:pt x="126053" y="93252"/>
                </a:cubicBezTo>
                <a:cubicBezTo>
                  <a:pt x="122401" y="86971"/>
                  <a:pt x="124654" y="80999"/>
                  <a:pt x="127995" y="78091"/>
                </a:cubicBezTo>
                <a:cubicBezTo>
                  <a:pt x="137977" y="69406"/>
                  <a:pt x="153825" y="56998"/>
                  <a:pt x="171421" y="46994"/>
                </a:cubicBezTo>
                <a:cubicBezTo>
                  <a:pt x="175578" y="44629"/>
                  <a:pt x="179841" y="44648"/>
                  <a:pt x="183618" y="46219"/>
                </a:cubicBezTo>
                <a:close/>
                <a:moveTo>
                  <a:pt x="12179" y="46219"/>
                </a:moveTo>
                <a:cubicBezTo>
                  <a:pt x="15961" y="44648"/>
                  <a:pt x="20224" y="44629"/>
                  <a:pt x="24361" y="46994"/>
                </a:cubicBezTo>
                <a:cubicBezTo>
                  <a:pt x="41957" y="56998"/>
                  <a:pt x="57805" y="69406"/>
                  <a:pt x="67787" y="78130"/>
                </a:cubicBezTo>
                <a:cubicBezTo>
                  <a:pt x="71128" y="81038"/>
                  <a:pt x="73381" y="86971"/>
                  <a:pt x="69729" y="93291"/>
                </a:cubicBezTo>
                <a:cubicBezTo>
                  <a:pt x="66078" y="99572"/>
                  <a:pt x="59824" y="100619"/>
                  <a:pt x="55590" y="99185"/>
                </a:cubicBezTo>
                <a:cubicBezTo>
                  <a:pt x="43044" y="94881"/>
                  <a:pt x="24361" y="87397"/>
                  <a:pt x="6881" y="77200"/>
                </a:cubicBezTo>
                <a:cubicBezTo>
                  <a:pt x="-1353" y="72391"/>
                  <a:pt x="-1548" y="62426"/>
                  <a:pt x="2880" y="54749"/>
                </a:cubicBezTo>
                <a:cubicBezTo>
                  <a:pt x="5095" y="50911"/>
                  <a:pt x="8396" y="47789"/>
                  <a:pt x="12179" y="46219"/>
                </a:cubicBezTo>
                <a:close/>
                <a:moveTo>
                  <a:pt x="97891" y="0"/>
                </a:moveTo>
                <a:cubicBezTo>
                  <a:pt x="106747" y="0"/>
                  <a:pt x="115331" y="5157"/>
                  <a:pt x="115370" y="14695"/>
                </a:cubicBezTo>
                <a:cubicBezTo>
                  <a:pt x="115487" y="34897"/>
                  <a:pt x="112651" y="54788"/>
                  <a:pt x="110088" y="67778"/>
                </a:cubicBezTo>
                <a:cubicBezTo>
                  <a:pt x="109233" y="72159"/>
                  <a:pt x="105193" y="77045"/>
                  <a:pt x="97891" y="77045"/>
                </a:cubicBezTo>
                <a:cubicBezTo>
                  <a:pt x="90588" y="77045"/>
                  <a:pt x="86549" y="72159"/>
                  <a:pt x="85694" y="67778"/>
                </a:cubicBezTo>
                <a:cubicBezTo>
                  <a:pt x="83130" y="54788"/>
                  <a:pt x="80295" y="34897"/>
                  <a:pt x="80411" y="14695"/>
                </a:cubicBezTo>
                <a:cubicBezTo>
                  <a:pt x="80489" y="5157"/>
                  <a:pt x="89035" y="0"/>
                  <a:pt x="97891" y="0"/>
                </a:cubicBezTo>
                <a:close/>
              </a:path>
            </a:pathLst>
          </a:custGeom>
          <a:solidFill>
            <a:schemeClr val="accent5"/>
          </a:solidFill>
          <a:ln w="37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701"/>
          </a:p>
        </p:txBody>
      </p:sp>
    </p:spTree>
    <p:extLst>
      <p:ext uri="{BB962C8B-B14F-4D97-AF65-F5344CB8AC3E}">
        <p14:creationId xmlns:p14="http://schemas.microsoft.com/office/powerpoint/2010/main" val="19727695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2448381" y="847303"/>
            <a:ext cx="6082114" cy="4305300"/>
          </a:xfrm>
        </p:spPr>
        <p:txBody>
          <a:bodyPr anchor="t"/>
          <a:lstStyle>
            <a:lvl1pPr marL="0" indent="0">
              <a:lnSpc>
                <a:spcPts val="3526"/>
              </a:lnSpc>
              <a:spcAft>
                <a:spcPts val="0"/>
              </a:spcAft>
              <a:buNone/>
              <a:defRPr sz="3001" b="0" i="0">
                <a:latin typeface="Everyday Sans Light" pitchFamily="2" charset="77"/>
              </a:defRPr>
            </a:lvl1pPr>
            <a:lvl2pPr marL="342906" indent="0">
              <a:buNone/>
              <a:defRPr sz="2100"/>
            </a:lvl2pPr>
            <a:lvl3pPr marL="685811" indent="0">
              <a:buNone/>
              <a:defRPr sz="1800"/>
            </a:lvl3pPr>
            <a:lvl4pPr marL="1028717" indent="0">
              <a:buNone/>
              <a:defRPr sz="1500"/>
            </a:lvl4pPr>
            <a:lvl5pPr marL="1371623" indent="0">
              <a:buNone/>
              <a:defRPr sz="1500"/>
            </a:lvl5pPr>
            <a:lvl6pPr marL="1714528" indent="0">
              <a:buNone/>
              <a:defRPr sz="1500"/>
            </a:lvl6pPr>
            <a:lvl7pPr marL="2057434" indent="0">
              <a:buNone/>
              <a:defRPr sz="1500"/>
            </a:lvl7pPr>
            <a:lvl8pPr marL="2400340" indent="0">
              <a:buNone/>
              <a:defRPr sz="1500"/>
            </a:lvl8pPr>
            <a:lvl9pPr marL="2743245" indent="0">
              <a:buNone/>
              <a:defRPr sz="1500"/>
            </a:lvl9pPr>
          </a:lstStyle>
          <a:p>
            <a:r>
              <a:rPr lang="en-US"/>
              <a:t>Click to edit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F156A45-064F-B144-5434-4B0BAA21AE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51" y="883920"/>
            <a:ext cx="2057936" cy="952500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671159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257542" y="847071"/>
            <a:ext cx="7898282" cy="4314693"/>
          </a:xfrm>
        </p:spPr>
        <p:txBody>
          <a:bodyPr anchor="t"/>
          <a:lstStyle>
            <a:lvl1pPr marL="0" indent="0">
              <a:lnSpc>
                <a:spcPts val="3526"/>
              </a:lnSpc>
              <a:spcAft>
                <a:spcPts val="0"/>
              </a:spcAft>
              <a:buNone/>
              <a:defRPr sz="3001" b="0" i="0">
                <a:latin typeface="Everyday Sans Light" pitchFamily="2" charset="77"/>
              </a:defRPr>
            </a:lvl1pPr>
            <a:lvl2pPr marL="342906" indent="0">
              <a:buNone/>
              <a:defRPr sz="2100"/>
            </a:lvl2pPr>
            <a:lvl3pPr marL="685811" indent="0">
              <a:buNone/>
              <a:defRPr sz="1800"/>
            </a:lvl3pPr>
            <a:lvl4pPr marL="1028717" indent="0">
              <a:buNone/>
              <a:defRPr sz="1500"/>
            </a:lvl4pPr>
            <a:lvl5pPr marL="1371623" indent="0">
              <a:buNone/>
              <a:defRPr sz="1500"/>
            </a:lvl5pPr>
            <a:lvl6pPr marL="1714528" indent="0">
              <a:buNone/>
              <a:defRPr sz="1500"/>
            </a:lvl6pPr>
            <a:lvl7pPr marL="2057434" indent="0">
              <a:buNone/>
              <a:defRPr sz="1500"/>
            </a:lvl7pPr>
            <a:lvl8pPr marL="2400340" indent="0">
              <a:buNone/>
              <a:defRPr sz="1500"/>
            </a:lvl8pPr>
            <a:lvl9pPr marL="2743245" indent="0">
              <a:buNone/>
              <a:defRPr sz="1500"/>
            </a:lvl9pPr>
          </a:lstStyle>
          <a:p>
            <a:r>
              <a:rPr lang="en-US"/>
              <a:t>Click to edit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9733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57569" y="843328"/>
            <a:ext cx="7888754" cy="4409761"/>
          </a:xfrm>
        </p:spPr>
        <p:txBody>
          <a:bodyPr anchor="t"/>
          <a:lstStyle>
            <a:lvl1pPr marL="0" indent="0">
              <a:lnSpc>
                <a:spcPts val="4651"/>
              </a:lnSpc>
              <a:spcAft>
                <a:spcPts val="0"/>
              </a:spcAft>
              <a:buNone/>
              <a:defRPr sz="4126" b="0" i="0">
                <a:latin typeface="Everyday Sans Light" pitchFamily="2" charset="77"/>
              </a:defRPr>
            </a:lvl1pPr>
            <a:lvl2pPr marL="342906" indent="0">
              <a:buNone/>
              <a:defRPr sz="2100"/>
            </a:lvl2pPr>
            <a:lvl3pPr marL="685811" indent="0">
              <a:buNone/>
              <a:defRPr sz="1800"/>
            </a:lvl3pPr>
            <a:lvl4pPr marL="1028717" indent="0">
              <a:buNone/>
              <a:defRPr sz="1500"/>
            </a:lvl4pPr>
            <a:lvl5pPr marL="1371623" indent="0">
              <a:buNone/>
              <a:defRPr sz="1500"/>
            </a:lvl5pPr>
            <a:lvl6pPr marL="1714528" indent="0">
              <a:buNone/>
              <a:defRPr sz="1500"/>
            </a:lvl6pPr>
            <a:lvl7pPr marL="2057434" indent="0">
              <a:buNone/>
              <a:defRPr sz="1500"/>
            </a:lvl7pPr>
            <a:lvl8pPr marL="2400340" indent="0">
              <a:buNone/>
              <a:defRPr sz="1500"/>
            </a:lvl8pPr>
            <a:lvl9pPr marL="2743245" indent="0">
              <a:buNone/>
              <a:defRPr sz="1500"/>
            </a:lvl9pPr>
          </a:lstStyle>
          <a:p>
            <a:r>
              <a:rPr lang="en-US"/>
              <a:t>Click to edit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5294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052" y="1569720"/>
            <a:ext cx="4979299" cy="3698853"/>
          </a:xfrm>
        </p:spPr>
        <p:txBody>
          <a:bodyPr/>
          <a:lstStyle>
            <a:lvl1pPr>
              <a:spcAft>
                <a:spcPts val="1125"/>
              </a:spcAft>
              <a:defRPr/>
            </a:lvl1pPr>
            <a:lvl2pPr>
              <a:spcAft>
                <a:spcPts val="1125"/>
              </a:spcAft>
              <a:defRPr/>
            </a:lvl2pPr>
            <a:lvl3pPr>
              <a:spcAft>
                <a:spcPts val="1125"/>
              </a:spcAft>
              <a:defRPr/>
            </a:lvl3pPr>
            <a:lvl4pPr>
              <a:spcAft>
                <a:spcPts val="1125"/>
              </a:spcAft>
              <a:defRPr/>
            </a:lvl4pPr>
            <a:lvl5pPr>
              <a:spcAft>
                <a:spcPts val="1125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anchor="ctr" anchorCtr="0"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994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ext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052" y="1569720"/>
            <a:ext cx="4979299" cy="3698853"/>
          </a:xfrm>
        </p:spPr>
        <p:txBody>
          <a:bodyPr/>
          <a:lstStyle>
            <a:lvl1pPr>
              <a:spcAft>
                <a:spcPts val="1125"/>
              </a:spcAft>
              <a:defRPr/>
            </a:lvl1pPr>
            <a:lvl2pPr marL="280467" indent="-273321">
              <a:spcAft>
                <a:spcPts val="1125"/>
              </a:spcAft>
              <a:buFont typeface="+mj-lt"/>
              <a:buAutoNum type="arabicPeriod"/>
              <a:tabLst/>
              <a:defRPr/>
            </a:lvl2pPr>
            <a:lvl3pPr marL="459704" indent="-278681">
              <a:spcAft>
                <a:spcPts val="1125"/>
              </a:spcAft>
              <a:buFont typeface="+mj-lt"/>
              <a:buAutoNum type="arabicPeriod"/>
              <a:defRPr/>
            </a:lvl3pPr>
            <a:lvl4pPr marL="679433" indent="-278681">
              <a:spcAft>
                <a:spcPts val="1125"/>
              </a:spcAft>
              <a:buFont typeface="+mj-lt"/>
              <a:buAutoNum type="arabicPeriod"/>
              <a:defRPr/>
            </a:lvl4pPr>
            <a:lvl5pPr marL="860456" indent="-278681">
              <a:spcAft>
                <a:spcPts val="1125"/>
              </a:spcAft>
              <a:buFont typeface="+mj-lt"/>
              <a:buAutoNum type="arabicPeriod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anchor="ctr" anchorCtr="0"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2234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52" y="883920"/>
            <a:ext cx="8631302" cy="494771"/>
          </a:xfrm>
        </p:spPr>
        <p:txBody>
          <a:bodyPr/>
          <a:lstStyle>
            <a:lvl1pPr>
              <a:lnSpc>
                <a:spcPts val="1725"/>
              </a:lnSpc>
              <a:spcAft>
                <a:spcPts val="0"/>
              </a:spcAft>
              <a:defRPr sz="13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051" y="1577340"/>
            <a:ext cx="6585395" cy="3698853"/>
          </a:xfrm>
        </p:spPr>
        <p:txBody>
          <a:bodyPr/>
          <a:lstStyle>
            <a:lvl1pPr>
              <a:lnSpc>
                <a:spcPts val="2851"/>
              </a:lnSpc>
              <a:spcAft>
                <a:spcPts val="750"/>
              </a:spcAft>
              <a:defRPr sz="2251" b="0" i="0">
                <a:latin typeface="Everyday Sans Light" pitchFamily="2" charset="77"/>
              </a:defRPr>
            </a:lvl1pPr>
            <a:lvl2pPr marL="345373" indent="-338228">
              <a:lnSpc>
                <a:spcPts val="2851"/>
              </a:lnSpc>
              <a:spcAft>
                <a:spcPts val="750"/>
              </a:spcAft>
              <a:buFont typeface="+mj-lt"/>
              <a:buAutoNum type="arabicPeriod"/>
              <a:tabLst/>
              <a:defRPr sz="2251" b="0" i="0">
                <a:latin typeface="Everyday Sans Light" pitchFamily="2" charset="77"/>
              </a:defRPr>
            </a:lvl2pPr>
            <a:lvl3pPr marL="514487" indent="-333464">
              <a:lnSpc>
                <a:spcPts val="2851"/>
              </a:lnSpc>
              <a:spcAft>
                <a:spcPts val="750"/>
              </a:spcAft>
              <a:buFont typeface="+mj-lt"/>
              <a:buAutoNum type="arabicPeriod"/>
              <a:tabLst/>
              <a:defRPr sz="2251" b="0" i="0">
                <a:latin typeface="Everyday Sans Light" pitchFamily="2" charset="77"/>
              </a:defRPr>
            </a:lvl3pPr>
            <a:lvl4pPr marL="789595" indent="-388843">
              <a:lnSpc>
                <a:spcPts val="2851"/>
              </a:lnSpc>
              <a:spcAft>
                <a:spcPts val="750"/>
              </a:spcAft>
              <a:buFont typeface="+mj-lt"/>
              <a:buAutoNum type="arabicPeriod"/>
              <a:tabLst/>
              <a:defRPr sz="2251" b="0" i="0">
                <a:latin typeface="Everyday Sans Light" pitchFamily="2" charset="77"/>
              </a:defRPr>
            </a:lvl4pPr>
            <a:lvl5pPr marL="920599" indent="-338823">
              <a:lnSpc>
                <a:spcPts val="2851"/>
              </a:lnSpc>
              <a:spcAft>
                <a:spcPts val="750"/>
              </a:spcAft>
              <a:buFont typeface="+mj-lt"/>
              <a:buAutoNum type="arabicPeriod"/>
              <a:tabLst/>
              <a:defRPr sz="2251" b="0" i="0">
                <a:latin typeface="Everyday Sans Light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anchor="ctr" anchorCtr="0"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90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ext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52" y="883920"/>
            <a:ext cx="8631302" cy="49477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spcAft>
                <a:spcPts val="0"/>
              </a:spcAft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051" y="1577340"/>
            <a:ext cx="6585395" cy="3698853"/>
          </a:xfrm>
        </p:spPr>
        <p:txBody>
          <a:bodyPr/>
          <a:lstStyle>
            <a:lvl1pPr>
              <a:lnSpc>
                <a:spcPts val="2851"/>
              </a:lnSpc>
              <a:spcAft>
                <a:spcPts val="750"/>
              </a:spcAft>
              <a:defRPr sz="2251" b="0" i="0">
                <a:latin typeface="Everyday Sans Light" pitchFamily="2" charset="77"/>
              </a:defRPr>
            </a:lvl1pPr>
            <a:lvl2pPr marL="344182" indent="-337037">
              <a:lnSpc>
                <a:spcPts val="2851"/>
              </a:lnSpc>
              <a:spcAft>
                <a:spcPts val="750"/>
              </a:spcAft>
              <a:buFont typeface="System Font Regular"/>
              <a:buChar char="—"/>
              <a:tabLst/>
              <a:defRPr sz="2251" b="0" i="0">
                <a:latin typeface="Everyday Sans Light" pitchFamily="2" charset="77"/>
              </a:defRPr>
            </a:lvl2pPr>
            <a:lvl3pPr marL="581180" indent="-400157">
              <a:lnSpc>
                <a:spcPts val="2851"/>
              </a:lnSpc>
              <a:spcAft>
                <a:spcPts val="750"/>
              </a:spcAft>
              <a:buFont typeface="System Font Regular"/>
              <a:buChar char="—"/>
              <a:tabLst/>
              <a:defRPr sz="2251" b="0" i="0">
                <a:latin typeface="Everyday Sans Light" pitchFamily="2" charset="77"/>
              </a:defRPr>
            </a:lvl3pPr>
            <a:lvl4pPr marL="772326" indent="-371574">
              <a:lnSpc>
                <a:spcPts val="2851"/>
              </a:lnSpc>
              <a:spcAft>
                <a:spcPts val="750"/>
              </a:spcAft>
              <a:buFont typeface="System Font Regular"/>
              <a:buChar char="—"/>
              <a:tabLst/>
              <a:defRPr sz="2251" b="0" i="0">
                <a:latin typeface="Everyday Sans Light" pitchFamily="2" charset="77"/>
              </a:defRPr>
            </a:lvl4pPr>
            <a:lvl5pPr marL="964663" indent="-382888">
              <a:lnSpc>
                <a:spcPts val="2851"/>
              </a:lnSpc>
              <a:spcAft>
                <a:spcPts val="750"/>
              </a:spcAft>
              <a:buFont typeface="System Font Regular"/>
              <a:buChar char="—"/>
              <a:tabLst/>
              <a:defRPr sz="2251" b="0" i="0">
                <a:latin typeface="Everyday Sans Light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anchor="ctr" anchorCtr="0"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3794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051" y="883920"/>
            <a:ext cx="8640031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56051" y="2202478"/>
            <a:ext cx="2791552" cy="264595"/>
          </a:xfrm>
        </p:spPr>
        <p:txBody>
          <a:bodyPr anchor="t" anchorCtr="0"/>
          <a:lstStyle>
            <a:lvl1pPr marL="0" indent="0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6051" y="2559967"/>
            <a:ext cx="2791552" cy="2698792"/>
          </a:xfrm>
        </p:spPr>
        <p:txBody>
          <a:bodyPr/>
          <a:lstStyle>
            <a:lvl1pPr>
              <a:lnSpc>
                <a:spcPts val="1275"/>
              </a:lnSpc>
              <a:spcAft>
                <a:spcPts val="0"/>
              </a:spcAft>
              <a:defRPr sz="975"/>
            </a:lvl1pPr>
            <a:lvl2pPr>
              <a:lnSpc>
                <a:spcPts val="1275"/>
              </a:lnSpc>
              <a:spcAft>
                <a:spcPts val="0"/>
              </a:spcAft>
              <a:defRPr sz="975"/>
            </a:lvl2pPr>
            <a:lvl3pPr>
              <a:lnSpc>
                <a:spcPts val="1275"/>
              </a:lnSpc>
              <a:spcAft>
                <a:spcPts val="0"/>
              </a:spcAft>
              <a:defRPr sz="975"/>
            </a:lvl3pPr>
            <a:lvl4pPr>
              <a:lnSpc>
                <a:spcPts val="1275"/>
              </a:lnSpc>
              <a:spcAft>
                <a:spcPts val="0"/>
              </a:spcAft>
              <a:defRPr sz="975"/>
            </a:lvl4pPr>
            <a:lvl5pPr>
              <a:lnSpc>
                <a:spcPts val="1275"/>
              </a:lnSpc>
              <a:spcAft>
                <a:spcPts val="0"/>
              </a:spcAft>
              <a:defRPr sz="97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173842" y="2202478"/>
            <a:ext cx="2791552" cy="264595"/>
          </a:xfrm>
        </p:spPr>
        <p:txBody>
          <a:bodyPr anchor="t" anchorCtr="0"/>
          <a:lstStyle>
            <a:lvl1pPr marL="0" indent="0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173842" y="2559967"/>
            <a:ext cx="2791552" cy="2698792"/>
          </a:xfrm>
        </p:spPr>
        <p:txBody>
          <a:bodyPr/>
          <a:lstStyle>
            <a:lvl1pPr>
              <a:lnSpc>
                <a:spcPts val="1275"/>
              </a:lnSpc>
              <a:spcAft>
                <a:spcPts val="0"/>
              </a:spcAft>
              <a:defRPr sz="975"/>
            </a:lvl1pPr>
            <a:lvl2pPr>
              <a:lnSpc>
                <a:spcPts val="1275"/>
              </a:lnSpc>
              <a:spcAft>
                <a:spcPts val="0"/>
              </a:spcAft>
              <a:defRPr sz="975"/>
            </a:lvl2pPr>
            <a:lvl3pPr>
              <a:lnSpc>
                <a:spcPts val="1275"/>
              </a:lnSpc>
              <a:spcAft>
                <a:spcPts val="0"/>
              </a:spcAft>
              <a:defRPr sz="975"/>
            </a:lvl3pPr>
            <a:lvl4pPr>
              <a:lnSpc>
                <a:spcPts val="1275"/>
              </a:lnSpc>
              <a:spcAft>
                <a:spcPts val="0"/>
              </a:spcAft>
              <a:defRPr sz="975"/>
            </a:lvl4pPr>
            <a:lvl5pPr>
              <a:lnSpc>
                <a:spcPts val="1275"/>
              </a:lnSpc>
              <a:spcAft>
                <a:spcPts val="0"/>
              </a:spcAft>
              <a:defRPr sz="97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48E252E-4556-6C5B-5694-7CCAB80F976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97046" y="2202478"/>
            <a:ext cx="2791552" cy="264595"/>
          </a:xfrm>
        </p:spPr>
        <p:txBody>
          <a:bodyPr anchor="t" anchorCtr="0"/>
          <a:lstStyle>
            <a:lvl1pPr marL="0" indent="0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C98BC574-7658-83B2-6D26-AF0FA42F52CD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097046" y="2559967"/>
            <a:ext cx="2791552" cy="2698792"/>
          </a:xfrm>
        </p:spPr>
        <p:txBody>
          <a:bodyPr/>
          <a:lstStyle>
            <a:lvl1pPr>
              <a:lnSpc>
                <a:spcPts val="1275"/>
              </a:lnSpc>
              <a:spcAft>
                <a:spcPts val="0"/>
              </a:spcAft>
              <a:defRPr sz="975"/>
            </a:lvl1pPr>
            <a:lvl2pPr>
              <a:lnSpc>
                <a:spcPts val="1275"/>
              </a:lnSpc>
              <a:spcAft>
                <a:spcPts val="0"/>
              </a:spcAft>
              <a:defRPr sz="975"/>
            </a:lvl2pPr>
            <a:lvl3pPr>
              <a:lnSpc>
                <a:spcPts val="1275"/>
              </a:lnSpc>
              <a:spcAft>
                <a:spcPts val="0"/>
              </a:spcAft>
              <a:defRPr sz="975"/>
            </a:lvl3pPr>
            <a:lvl4pPr>
              <a:lnSpc>
                <a:spcPts val="1275"/>
              </a:lnSpc>
              <a:spcAft>
                <a:spcPts val="0"/>
              </a:spcAft>
              <a:defRPr sz="975"/>
            </a:lvl4pPr>
            <a:lvl5pPr>
              <a:lnSpc>
                <a:spcPts val="1275"/>
              </a:lnSpc>
              <a:spcAft>
                <a:spcPts val="0"/>
              </a:spcAft>
              <a:defRPr sz="97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73463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 with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9C561892-F6C2-25D8-8303-DF5E3BFAA592}"/>
              </a:ext>
            </a:extLst>
          </p:cNvPr>
          <p:cNvSpPr/>
          <p:nvPr/>
        </p:nvSpPr>
        <p:spPr>
          <a:xfrm>
            <a:off x="257175" y="2068865"/>
            <a:ext cx="2790825" cy="3184225"/>
          </a:xfrm>
          <a:custGeom>
            <a:avLst/>
            <a:gdLst>
              <a:gd name="connsiteX0" fmla="*/ 7033968 w 7440261"/>
              <a:gd name="connsiteY0" fmla="*/ 0 h 7642139"/>
              <a:gd name="connsiteX1" fmla="*/ 7440262 w 7440261"/>
              <a:gd name="connsiteY1" fmla="*/ 406294 h 7642139"/>
              <a:gd name="connsiteX2" fmla="*/ 7440262 w 7440261"/>
              <a:gd name="connsiteY2" fmla="*/ 7235846 h 7642139"/>
              <a:gd name="connsiteX3" fmla="*/ 7033968 w 7440261"/>
              <a:gd name="connsiteY3" fmla="*/ 7642140 h 7642139"/>
              <a:gd name="connsiteX4" fmla="*/ 406294 w 7440261"/>
              <a:gd name="connsiteY4" fmla="*/ 7642140 h 7642139"/>
              <a:gd name="connsiteX5" fmla="*/ 0 w 7440261"/>
              <a:gd name="connsiteY5" fmla="*/ 7235846 h 7642139"/>
              <a:gd name="connsiteX6" fmla="*/ 0 w 7440261"/>
              <a:gd name="connsiteY6" fmla="*/ 406294 h 7642139"/>
              <a:gd name="connsiteX7" fmla="*/ 406294 w 7440261"/>
              <a:gd name="connsiteY7" fmla="*/ 0 h 764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40261" h="7642139">
                <a:moveTo>
                  <a:pt x="7033968" y="0"/>
                </a:moveTo>
                <a:cubicBezTo>
                  <a:pt x="7258358" y="0"/>
                  <a:pt x="7440262" y="181904"/>
                  <a:pt x="7440262" y="406294"/>
                </a:cubicBezTo>
                <a:lnTo>
                  <a:pt x="7440262" y="7235846"/>
                </a:lnTo>
                <a:cubicBezTo>
                  <a:pt x="7440262" y="7460236"/>
                  <a:pt x="7258358" y="7642140"/>
                  <a:pt x="7033968" y="7642140"/>
                </a:cubicBezTo>
                <a:lnTo>
                  <a:pt x="406294" y="7642140"/>
                </a:lnTo>
                <a:cubicBezTo>
                  <a:pt x="181904" y="7642140"/>
                  <a:pt x="0" y="7460236"/>
                  <a:pt x="0" y="7235846"/>
                </a:cubicBezTo>
                <a:lnTo>
                  <a:pt x="0" y="406294"/>
                </a:lnTo>
                <a:cubicBezTo>
                  <a:pt x="0" y="181904"/>
                  <a:pt x="181904" y="0"/>
                  <a:pt x="406294" y="0"/>
                </a:cubicBezTo>
                <a:close/>
              </a:path>
            </a:pathLst>
          </a:custGeom>
          <a:solidFill>
            <a:schemeClr val="accent4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2BD457E9-1C19-62B3-5752-C752A7F03635}"/>
              </a:ext>
            </a:extLst>
          </p:cNvPr>
          <p:cNvSpPr/>
          <p:nvPr/>
        </p:nvSpPr>
        <p:spPr>
          <a:xfrm>
            <a:off x="3176588" y="2068865"/>
            <a:ext cx="2790825" cy="3184225"/>
          </a:xfrm>
          <a:custGeom>
            <a:avLst/>
            <a:gdLst>
              <a:gd name="connsiteX0" fmla="*/ 7033968 w 7440261"/>
              <a:gd name="connsiteY0" fmla="*/ 0 h 7642139"/>
              <a:gd name="connsiteX1" fmla="*/ 7440262 w 7440261"/>
              <a:gd name="connsiteY1" fmla="*/ 406294 h 7642139"/>
              <a:gd name="connsiteX2" fmla="*/ 7440262 w 7440261"/>
              <a:gd name="connsiteY2" fmla="*/ 7235846 h 7642139"/>
              <a:gd name="connsiteX3" fmla="*/ 7033968 w 7440261"/>
              <a:gd name="connsiteY3" fmla="*/ 7642140 h 7642139"/>
              <a:gd name="connsiteX4" fmla="*/ 406294 w 7440261"/>
              <a:gd name="connsiteY4" fmla="*/ 7642140 h 7642139"/>
              <a:gd name="connsiteX5" fmla="*/ 0 w 7440261"/>
              <a:gd name="connsiteY5" fmla="*/ 7235846 h 7642139"/>
              <a:gd name="connsiteX6" fmla="*/ 0 w 7440261"/>
              <a:gd name="connsiteY6" fmla="*/ 406294 h 7642139"/>
              <a:gd name="connsiteX7" fmla="*/ 406294 w 7440261"/>
              <a:gd name="connsiteY7" fmla="*/ 0 h 764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40261" h="7642139">
                <a:moveTo>
                  <a:pt x="7033968" y="0"/>
                </a:moveTo>
                <a:cubicBezTo>
                  <a:pt x="7258358" y="0"/>
                  <a:pt x="7440262" y="181904"/>
                  <a:pt x="7440262" y="406294"/>
                </a:cubicBezTo>
                <a:lnTo>
                  <a:pt x="7440262" y="7235846"/>
                </a:lnTo>
                <a:cubicBezTo>
                  <a:pt x="7440262" y="7460236"/>
                  <a:pt x="7258358" y="7642140"/>
                  <a:pt x="7033968" y="7642140"/>
                </a:cubicBezTo>
                <a:lnTo>
                  <a:pt x="406294" y="7642140"/>
                </a:lnTo>
                <a:cubicBezTo>
                  <a:pt x="181904" y="7642140"/>
                  <a:pt x="0" y="7460236"/>
                  <a:pt x="0" y="7235846"/>
                </a:cubicBezTo>
                <a:lnTo>
                  <a:pt x="0" y="406294"/>
                </a:lnTo>
                <a:cubicBezTo>
                  <a:pt x="0" y="181904"/>
                  <a:pt x="181904" y="0"/>
                  <a:pt x="406294" y="0"/>
                </a:cubicBezTo>
                <a:close/>
              </a:path>
            </a:pathLst>
          </a:custGeom>
          <a:solidFill>
            <a:schemeClr val="accent4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D05ECE5-8AFE-5664-D351-A7E05B6C2C03}"/>
              </a:ext>
            </a:extLst>
          </p:cNvPr>
          <p:cNvSpPr/>
          <p:nvPr/>
        </p:nvSpPr>
        <p:spPr>
          <a:xfrm>
            <a:off x="6096000" y="2068865"/>
            <a:ext cx="2790825" cy="3184225"/>
          </a:xfrm>
          <a:custGeom>
            <a:avLst/>
            <a:gdLst>
              <a:gd name="connsiteX0" fmla="*/ 7033968 w 7440261"/>
              <a:gd name="connsiteY0" fmla="*/ 0 h 7642139"/>
              <a:gd name="connsiteX1" fmla="*/ 7440262 w 7440261"/>
              <a:gd name="connsiteY1" fmla="*/ 406294 h 7642139"/>
              <a:gd name="connsiteX2" fmla="*/ 7440262 w 7440261"/>
              <a:gd name="connsiteY2" fmla="*/ 7235846 h 7642139"/>
              <a:gd name="connsiteX3" fmla="*/ 7033968 w 7440261"/>
              <a:gd name="connsiteY3" fmla="*/ 7642140 h 7642139"/>
              <a:gd name="connsiteX4" fmla="*/ 406294 w 7440261"/>
              <a:gd name="connsiteY4" fmla="*/ 7642140 h 7642139"/>
              <a:gd name="connsiteX5" fmla="*/ 0 w 7440261"/>
              <a:gd name="connsiteY5" fmla="*/ 7235846 h 7642139"/>
              <a:gd name="connsiteX6" fmla="*/ 0 w 7440261"/>
              <a:gd name="connsiteY6" fmla="*/ 406294 h 7642139"/>
              <a:gd name="connsiteX7" fmla="*/ 406294 w 7440261"/>
              <a:gd name="connsiteY7" fmla="*/ 0 h 764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40261" h="7642139">
                <a:moveTo>
                  <a:pt x="7033968" y="0"/>
                </a:moveTo>
                <a:cubicBezTo>
                  <a:pt x="7258358" y="0"/>
                  <a:pt x="7440262" y="181904"/>
                  <a:pt x="7440262" y="406294"/>
                </a:cubicBezTo>
                <a:lnTo>
                  <a:pt x="7440262" y="7235846"/>
                </a:lnTo>
                <a:cubicBezTo>
                  <a:pt x="7440262" y="7460236"/>
                  <a:pt x="7258358" y="7642140"/>
                  <a:pt x="7033968" y="7642140"/>
                </a:cubicBezTo>
                <a:lnTo>
                  <a:pt x="406294" y="7642140"/>
                </a:lnTo>
                <a:cubicBezTo>
                  <a:pt x="181904" y="7642140"/>
                  <a:pt x="0" y="7460236"/>
                  <a:pt x="0" y="7235846"/>
                </a:cubicBezTo>
                <a:lnTo>
                  <a:pt x="0" y="406294"/>
                </a:lnTo>
                <a:cubicBezTo>
                  <a:pt x="0" y="181904"/>
                  <a:pt x="181904" y="0"/>
                  <a:pt x="406294" y="0"/>
                </a:cubicBezTo>
                <a:close/>
              </a:path>
            </a:pathLst>
          </a:custGeom>
          <a:solidFill>
            <a:schemeClr val="accent4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051" y="883920"/>
            <a:ext cx="8640031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13459" y="2344745"/>
            <a:ext cx="2400925" cy="264595"/>
          </a:xfrm>
        </p:spPr>
        <p:txBody>
          <a:bodyPr anchor="t" anchorCtr="0"/>
          <a:lstStyle>
            <a:lvl1pPr marL="0" indent="0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459" y="2648415"/>
            <a:ext cx="2400925" cy="2476500"/>
          </a:xfrm>
        </p:spPr>
        <p:txBody>
          <a:bodyPr/>
          <a:lstStyle>
            <a:lvl1pPr>
              <a:lnSpc>
                <a:spcPts val="975"/>
              </a:lnSpc>
              <a:spcAft>
                <a:spcPts val="0"/>
              </a:spcAft>
              <a:defRPr sz="675"/>
            </a:lvl1pPr>
            <a:lvl2pPr>
              <a:lnSpc>
                <a:spcPts val="975"/>
              </a:lnSpc>
              <a:spcAft>
                <a:spcPts val="0"/>
              </a:spcAft>
              <a:defRPr sz="675"/>
            </a:lvl2pPr>
            <a:lvl3pPr>
              <a:lnSpc>
                <a:spcPts val="975"/>
              </a:lnSpc>
              <a:spcAft>
                <a:spcPts val="0"/>
              </a:spcAft>
              <a:defRPr sz="675"/>
            </a:lvl3pPr>
            <a:lvl4pPr>
              <a:lnSpc>
                <a:spcPts val="975"/>
              </a:lnSpc>
              <a:spcAft>
                <a:spcPts val="0"/>
              </a:spcAft>
              <a:defRPr sz="675"/>
            </a:lvl4pPr>
            <a:lvl5pPr>
              <a:lnSpc>
                <a:spcPts val="975"/>
              </a:lnSpc>
              <a:spcAft>
                <a:spcPts val="0"/>
              </a:spcAft>
              <a:defRPr sz="67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431250" y="2344745"/>
            <a:ext cx="2400925" cy="264595"/>
          </a:xfrm>
        </p:spPr>
        <p:txBody>
          <a:bodyPr anchor="t" anchorCtr="0"/>
          <a:lstStyle>
            <a:lvl1pPr marL="0" indent="0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31250" y="2648415"/>
            <a:ext cx="2400925" cy="2476500"/>
          </a:xfrm>
        </p:spPr>
        <p:txBody>
          <a:bodyPr/>
          <a:lstStyle>
            <a:lvl1pPr>
              <a:lnSpc>
                <a:spcPts val="975"/>
              </a:lnSpc>
              <a:spcAft>
                <a:spcPts val="0"/>
              </a:spcAft>
              <a:defRPr sz="675"/>
            </a:lvl1pPr>
            <a:lvl2pPr>
              <a:lnSpc>
                <a:spcPts val="975"/>
              </a:lnSpc>
              <a:spcAft>
                <a:spcPts val="0"/>
              </a:spcAft>
              <a:defRPr sz="675"/>
            </a:lvl2pPr>
            <a:lvl3pPr>
              <a:lnSpc>
                <a:spcPts val="975"/>
              </a:lnSpc>
              <a:spcAft>
                <a:spcPts val="0"/>
              </a:spcAft>
              <a:defRPr sz="675"/>
            </a:lvl3pPr>
            <a:lvl4pPr>
              <a:lnSpc>
                <a:spcPts val="975"/>
              </a:lnSpc>
              <a:spcAft>
                <a:spcPts val="0"/>
              </a:spcAft>
              <a:defRPr sz="675"/>
            </a:lvl4pPr>
            <a:lvl5pPr>
              <a:lnSpc>
                <a:spcPts val="975"/>
              </a:lnSpc>
              <a:spcAft>
                <a:spcPts val="0"/>
              </a:spcAft>
              <a:defRPr sz="67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48E252E-4556-6C5B-5694-7CCAB80F976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54454" y="2344745"/>
            <a:ext cx="2400925" cy="264595"/>
          </a:xfrm>
        </p:spPr>
        <p:txBody>
          <a:bodyPr anchor="t" anchorCtr="0"/>
          <a:lstStyle>
            <a:lvl1pPr marL="0" indent="0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C98BC574-7658-83B2-6D26-AF0FA42F52CD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354454" y="2648415"/>
            <a:ext cx="2400925" cy="2476500"/>
          </a:xfrm>
        </p:spPr>
        <p:txBody>
          <a:bodyPr/>
          <a:lstStyle>
            <a:lvl1pPr>
              <a:lnSpc>
                <a:spcPts val="975"/>
              </a:lnSpc>
              <a:spcAft>
                <a:spcPts val="0"/>
              </a:spcAft>
              <a:defRPr sz="675"/>
            </a:lvl1pPr>
            <a:lvl2pPr>
              <a:lnSpc>
                <a:spcPts val="975"/>
              </a:lnSpc>
              <a:spcAft>
                <a:spcPts val="0"/>
              </a:spcAft>
              <a:defRPr sz="675"/>
            </a:lvl2pPr>
            <a:lvl3pPr>
              <a:lnSpc>
                <a:spcPts val="975"/>
              </a:lnSpc>
              <a:spcAft>
                <a:spcPts val="0"/>
              </a:spcAft>
              <a:defRPr sz="675"/>
            </a:lvl3pPr>
            <a:lvl4pPr>
              <a:lnSpc>
                <a:spcPts val="975"/>
              </a:lnSpc>
              <a:spcAft>
                <a:spcPts val="0"/>
              </a:spcAft>
              <a:defRPr sz="675"/>
            </a:lvl4pPr>
            <a:lvl5pPr>
              <a:lnSpc>
                <a:spcPts val="975"/>
              </a:lnSpc>
              <a:spcAft>
                <a:spcPts val="0"/>
              </a:spcAft>
              <a:defRPr sz="67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8256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051" y="883920"/>
            <a:ext cx="8640031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56051" y="2203964"/>
            <a:ext cx="2062104" cy="264595"/>
          </a:xfrm>
        </p:spPr>
        <p:txBody>
          <a:bodyPr anchor="t" anchorCtr="0"/>
          <a:lstStyle>
            <a:lvl1pPr marL="185787" indent="-185787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975" b="0" i="0"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56051" y="2555488"/>
            <a:ext cx="2062104" cy="2680616"/>
          </a:xfrm>
        </p:spPr>
        <p:txBody>
          <a:bodyPr/>
          <a:lstStyle>
            <a:lvl1pPr>
              <a:lnSpc>
                <a:spcPts val="1275"/>
              </a:lnSpc>
              <a:spcAft>
                <a:spcPts val="0"/>
              </a:spcAft>
              <a:defRPr sz="975">
                <a:latin typeface="+mn-lt"/>
              </a:defRPr>
            </a:lvl1pPr>
            <a:lvl2pPr>
              <a:lnSpc>
                <a:spcPts val="1275"/>
              </a:lnSpc>
              <a:spcAft>
                <a:spcPts val="0"/>
              </a:spcAft>
              <a:defRPr sz="975">
                <a:latin typeface="+mn-lt"/>
              </a:defRPr>
            </a:lvl2pPr>
            <a:lvl3pPr>
              <a:lnSpc>
                <a:spcPts val="1275"/>
              </a:lnSpc>
              <a:spcAft>
                <a:spcPts val="0"/>
              </a:spcAft>
              <a:defRPr sz="975">
                <a:latin typeface="+mn-lt"/>
              </a:defRPr>
            </a:lvl3pPr>
            <a:lvl4pPr>
              <a:lnSpc>
                <a:spcPts val="1275"/>
              </a:lnSpc>
              <a:spcAft>
                <a:spcPts val="0"/>
              </a:spcAft>
              <a:defRPr sz="975">
                <a:latin typeface="+mn-lt"/>
              </a:defRPr>
            </a:lvl4pPr>
            <a:lvl5pPr>
              <a:lnSpc>
                <a:spcPts val="1275"/>
              </a:lnSpc>
              <a:spcAft>
                <a:spcPts val="0"/>
              </a:spcAft>
              <a:defRPr sz="975">
                <a:latin typeface="+mn-lt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2449367" y="2203964"/>
            <a:ext cx="1997794" cy="264595"/>
          </a:xfrm>
        </p:spPr>
        <p:txBody>
          <a:bodyPr anchor="t" anchorCtr="0"/>
          <a:lstStyle>
            <a:lvl1pPr marL="182214" indent="-182214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975" b="0" i="0"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2449367" y="2555488"/>
            <a:ext cx="1997794" cy="2680616"/>
          </a:xfrm>
        </p:spPr>
        <p:txBody>
          <a:bodyPr/>
          <a:lstStyle>
            <a:lvl1pPr>
              <a:lnSpc>
                <a:spcPts val="1275"/>
              </a:lnSpc>
              <a:spcAft>
                <a:spcPts val="0"/>
              </a:spcAft>
              <a:defRPr sz="975">
                <a:latin typeface="+mn-lt"/>
              </a:defRPr>
            </a:lvl1pPr>
            <a:lvl2pPr>
              <a:lnSpc>
                <a:spcPts val="1275"/>
              </a:lnSpc>
              <a:spcAft>
                <a:spcPts val="0"/>
              </a:spcAft>
              <a:defRPr sz="975">
                <a:latin typeface="+mn-lt"/>
              </a:defRPr>
            </a:lvl2pPr>
            <a:lvl3pPr>
              <a:lnSpc>
                <a:spcPts val="1275"/>
              </a:lnSpc>
              <a:spcAft>
                <a:spcPts val="0"/>
              </a:spcAft>
              <a:defRPr sz="975">
                <a:latin typeface="+mn-lt"/>
              </a:defRPr>
            </a:lvl3pPr>
            <a:lvl4pPr>
              <a:lnSpc>
                <a:spcPts val="1275"/>
              </a:lnSpc>
              <a:spcAft>
                <a:spcPts val="0"/>
              </a:spcAft>
              <a:defRPr sz="975">
                <a:latin typeface="+mn-lt"/>
              </a:defRPr>
            </a:lvl4pPr>
            <a:lvl5pPr>
              <a:lnSpc>
                <a:spcPts val="1275"/>
              </a:lnSpc>
              <a:spcAft>
                <a:spcPts val="0"/>
              </a:spcAft>
              <a:defRPr sz="975">
                <a:latin typeface="+mn-lt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48E252E-4556-6C5B-5694-7CCAB80F976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6311" y="2203964"/>
            <a:ext cx="2061508" cy="264595"/>
          </a:xfrm>
        </p:spPr>
        <p:txBody>
          <a:bodyPr anchor="t" anchorCtr="0"/>
          <a:lstStyle>
            <a:lvl1pPr marL="180428" indent="-180428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975" b="0" i="0"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C98BC574-7658-83B2-6D26-AF0FA42F52CD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636311" y="2555488"/>
            <a:ext cx="2061508" cy="2680616"/>
          </a:xfrm>
        </p:spPr>
        <p:txBody>
          <a:bodyPr/>
          <a:lstStyle>
            <a:lvl1pPr>
              <a:lnSpc>
                <a:spcPts val="1275"/>
              </a:lnSpc>
              <a:spcAft>
                <a:spcPts val="0"/>
              </a:spcAft>
              <a:defRPr sz="975">
                <a:latin typeface="+mn-lt"/>
              </a:defRPr>
            </a:lvl1pPr>
            <a:lvl2pPr>
              <a:lnSpc>
                <a:spcPts val="1275"/>
              </a:lnSpc>
              <a:spcAft>
                <a:spcPts val="0"/>
              </a:spcAft>
              <a:defRPr sz="975">
                <a:latin typeface="+mn-lt"/>
              </a:defRPr>
            </a:lvl2pPr>
            <a:lvl3pPr>
              <a:lnSpc>
                <a:spcPts val="1275"/>
              </a:lnSpc>
              <a:spcAft>
                <a:spcPts val="0"/>
              </a:spcAft>
              <a:defRPr sz="975">
                <a:latin typeface="+mn-lt"/>
              </a:defRPr>
            </a:lvl3pPr>
            <a:lvl4pPr>
              <a:lnSpc>
                <a:spcPts val="1275"/>
              </a:lnSpc>
              <a:spcAft>
                <a:spcPts val="0"/>
              </a:spcAft>
              <a:defRPr sz="975">
                <a:latin typeface="+mn-lt"/>
              </a:defRPr>
            </a:lvl4pPr>
            <a:lvl5pPr>
              <a:lnSpc>
                <a:spcPts val="1275"/>
              </a:lnSpc>
              <a:spcAft>
                <a:spcPts val="0"/>
              </a:spcAft>
              <a:defRPr sz="975">
                <a:latin typeface="+mn-lt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43B52ED-E254-CDEF-F4AC-825B6E3D3E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34574" y="2203964"/>
            <a:ext cx="2061508" cy="264595"/>
          </a:xfrm>
        </p:spPr>
        <p:txBody>
          <a:bodyPr anchor="t" anchorCtr="0"/>
          <a:lstStyle>
            <a:lvl1pPr marL="176259" indent="-176259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975" b="0" i="0"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C98DA8C-836B-5CA7-420D-A17544A19D63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834574" y="2555488"/>
            <a:ext cx="2061508" cy="2680616"/>
          </a:xfrm>
        </p:spPr>
        <p:txBody>
          <a:bodyPr/>
          <a:lstStyle>
            <a:lvl1pPr>
              <a:lnSpc>
                <a:spcPts val="1275"/>
              </a:lnSpc>
              <a:spcAft>
                <a:spcPts val="0"/>
              </a:spcAft>
              <a:defRPr sz="975">
                <a:latin typeface="+mn-lt"/>
              </a:defRPr>
            </a:lvl1pPr>
            <a:lvl2pPr>
              <a:lnSpc>
                <a:spcPts val="1275"/>
              </a:lnSpc>
              <a:spcAft>
                <a:spcPts val="0"/>
              </a:spcAft>
              <a:defRPr sz="975">
                <a:latin typeface="+mn-lt"/>
              </a:defRPr>
            </a:lvl2pPr>
            <a:lvl3pPr>
              <a:lnSpc>
                <a:spcPts val="1275"/>
              </a:lnSpc>
              <a:spcAft>
                <a:spcPts val="0"/>
              </a:spcAft>
              <a:defRPr sz="975">
                <a:latin typeface="+mn-lt"/>
              </a:defRPr>
            </a:lvl3pPr>
            <a:lvl4pPr>
              <a:lnSpc>
                <a:spcPts val="1275"/>
              </a:lnSpc>
              <a:spcAft>
                <a:spcPts val="0"/>
              </a:spcAft>
              <a:defRPr sz="975">
                <a:latin typeface="+mn-lt"/>
              </a:defRPr>
            </a:lvl4pPr>
            <a:lvl5pPr>
              <a:lnSpc>
                <a:spcPts val="1275"/>
              </a:lnSpc>
              <a:spcAft>
                <a:spcPts val="0"/>
              </a:spcAft>
              <a:defRPr sz="975">
                <a:latin typeface="+mn-lt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3916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1F22F07-1C6F-CF63-71E2-AE3062CD2A8F}"/>
              </a:ext>
            </a:extLst>
          </p:cNvPr>
          <p:cNvCxnSpPr/>
          <p:nvPr userDrawn="1"/>
        </p:nvCxnSpPr>
        <p:spPr>
          <a:xfrm>
            <a:off x="8431821" y="311717"/>
            <a:ext cx="0" cy="22860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FD4804F-BF81-E1B4-0623-1F7E4964DDD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22272" y="284391"/>
            <a:ext cx="1463064" cy="305594"/>
          </a:xfrm>
          <a:noFill/>
        </p:spPr>
        <p:txBody>
          <a:bodyPr/>
          <a:lstStyle>
            <a:lvl1pPr>
              <a:defRPr sz="750">
                <a:solidFill>
                  <a:schemeClr val="bg1"/>
                </a:solidFill>
              </a:defRPr>
            </a:lvl1pPr>
          </a:lstStyle>
          <a:p>
            <a:r>
              <a:rPr lang="en-US"/>
              <a:t>Partner Logo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C2D904B-332C-EF12-2564-8949AFFAA7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755" y="1552424"/>
            <a:ext cx="8633296" cy="2145145"/>
          </a:xfrm>
        </p:spPr>
        <p:txBody>
          <a:bodyPr anchor="t"/>
          <a:lstStyle>
            <a:lvl1pPr algn="l" defTabSz="685983" rtl="0" eaLnBrk="1" latinLnBrk="0" hangingPunct="1">
              <a:lnSpc>
                <a:spcPts val="6752"/>
              </a:lnSpc>
              <a:spcBef>
                <a:spcPct val="0"/>
              </a:spcBef>
              <a:buNone/>
              <a:defRPr lang="en-US" sz="6752" b="0" i="0" kern="1200" spc="0" baseline="0" dirty="0">
                <a:solidFill>
                  <a:schemeClr val="bg1"/>
                </a:solidFill>
                <a:latin typeface="Everyday Sans Light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A061D0C-4669-19DF-74EA-C06DC16D8D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73844" y="138880"/>
            <a:ext cx="2023830" cy="305594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lang="en-US" sz="975" kern="1200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7E6AB3B-66E5-45CE-B641-68831125D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7485" y="138880"/>
            <a:ext cx="1708132" cy="304271"/>
          </a:xfrm>
        </p:spPr>
        <p:txBody>
          <a:bodyPr/>
          <a:lstStyle>
            <a:lvl1pPr>
              <a:defRPr sz="975">
                <a:solidFill>
                  <a:schemeClr val="bg1"/>
                </a:solidFill>
              </a:defRPr>
            </a:lvl1pPr>
          </a:lstStyle>
          <a:p>
            <a:r>
              <a:rPr lang="en-US"/>
              <a:t>Add Team Name Here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AB552F5-5973-A299-C374-60F61DF56AE8}"/>
              </a:ext>
            </a:extLst>
          </p:cNvPr>
          <p:cNvSpPr>
            <a:spLocks noChangeAspect="1"/>
          </p:cNvSpPr>
          <p:nvPr userDrawn="1"/>
        </p:nvSpPr>
        <p:spPr>
          <a:xfrm>
            <a:off x="252642" y="5230084"/>
            <a:ext cx="967230" cy="206181"/>
          </a:xfrm>
          <a:custGeom>
            <a:avLst/>
            <a:gdLst>
              <a:gd name="connsiteX0" fmla="*/ 2192655 w 6857999"/>
              <a:gd name="connsiteY0" fmla="*/ 791529 h 1316048"/>
              <a:gd name="connsiteX1" fmla="*/ 2070735 w 6857999"/>
              <a:gd name="connsiteY1" fmla="*/ 856144 h 1316048"/>
              <a:gd name="connsiteX2" fmla="*/ 1921192 w 6857999"/>
              <a:gd name="connsiteY2" fmla="*/ 1001527 h 1316048"/>
              <a:gd name="connsiteX3" fmla="*/ 2040255 w 6857999"/>
              <a:gd name="connsiteY3" fmla="*/ 1112702 h 1316048"/>
              <a:gd name="connsiteX4" fmla="*/ 2192655 w 6857999"/>
              <a:gd name="connsiteY4" fmla="*/ 936912 h 1316048"/>
              <a:gd name="connsiteX5" fmla="*/ 5166360 w 6857999"/>
              <a:gd name="connsiteY5" fmla="*/ 790579 h 1316048"/>
              <a:gd name="connsiteX6" fmla="*/ 5044439 w 6857999"/>
              <a:gd name="connsiteY6" fmla="*/ 856144 h 1316048"/>
              <a:gd name="connsiteX7" fmla="*/ 4894897 w 6857999"/>
              <a:gd name="connsiteY7" fmla="*/ 1001527 h 1316048"/>
              <a:gd name="connsiteX8" fmla="*/ 5013960 w 6857999"/>
              <a:gd name="connsiteY8" fmla="*/ 1112702 h 1316048"/>
              <a:gd name="connsiteX9" fmla="*/ 5166360 w 6857999"/>
              <a:gd name="connsiteY9" fmla="*/ 935962 h 1316048"/>
              <a:gd name="connsiteX10" fmla="*/ 6250305 w 6857999"/>
              <a:gd name="connsiteY10" fmla="*/ 263209 h 1316048"/>
              <a:gd name="connsiteX11" fmla="*/ 6250305 w 6857999"/>
              <a:gd name="connsiteY11" fmla="*/ 603387 h 1316048"/>
              <a:gd name="connsiteX12" fmla="*/ 6156007 w 6857999"/>
              <a:gd name="connsiteY12" fmla="*/ 592934 h 1316048"/>
              <a:gd name="connsiteX13" fmla="*/ 5913120 w 6857999"/>
              <a:gd name="connsiteY13" fmla="*/ 852343 h 1316048"/>
              <a:gd name="connsiteX14" fmla="*/ 5913120 w 6857999"/>
              <a:gd name="connsiteY14" fmla="*/ 1286592 h 1316048"/>
              <a:gd name="connsiteX15" fmla="*/ 5591175 w 6857999"/>
              <a:gd name="connsiteY15" fmla="*/ 1286592 h 1316048"/>
              <a:gd name="connsiteX16" fmla="*/ 5591175 w 6857999"/>
              <a:gd name="connsiteY16" fmla="*/ 270811 h 1316048"/>
              <a:gd name="connsiteX17" fmla="*/ 5908357 w 6857999"/>
              <a:gd name="connsiteY17" fmla="*/ 270811 h 1316048"/>
              <a:gd name="connsiteX18" fmla="*/ 5908357 w 6857999"/>
              <a:gd name="connsiteY18" fmla="*/ 554926 h 1316048"/>
              <a:gd name="connsiteX19" fmla="*/ 6250305 w 6857999"/>
              <a:gd name="connsiteY19" fmla="*/ 263209 h 1316048"/>
              <a:gd name="connsiteX20" fmla="*/ 3664267 w 6857999"/>
              <a:gd name="connsiteY20" fmla="*/ 240404 h 1316048"/>
              <a:gd name="connsiteX21" fmla="*/ 3927157 w 6857999"/>
              <a:gd name="connsiteY21" fmla="*/ 483659 h 1316048"/>
              <a:gd name="connsiteX22" fmla="*/ 4250055 w 6857999"/>
              <a:gd name="connsiteY22" fmla="*/ 240404 h 1316048"/>
              <a:gd name="connsiteX23" fmla="*/ 4533900 w 6857999"/>
              <a:gd name="connsiteY23" fmla="*/ 591984 h 1316048"/>
              <a:gd name="connsiteX24" fmla="*/ 4533900 w 6857999"/>
              <a:gd name="connsiteY24" fmla="*/ 1286592 h 1316048"/>
              <a:gd name="connsiteX25" fmla="*/ 4212907 w 6857999"/>
              <a:gd name="connsiteY25" fmla="*/ 1286592 h 1316048"/>
              <a:gd name="connsiteX26" fmla="*/ 4212907 w 6857999"/>
              <a:gd name="connsiteY26" fmla="*/ 640445 h 1316048"/>
              <a:gd name="connsiteX27" fmla="*/ 4110037 w 6857999"/>
              <a:gd name="connsiteY27" fmla="*/ 498863 h 1316048"/>
              <a:gd name="connsiteX28" fmla="*/ 3949065 w 6857999"/>
              <a:gd name="connsiteY28" fmla="*/ 750670 h 1316048"/>
              <a:gd name="connsiteX29" fmla="*/ 3949065 w 6857999"/>
              <a:gd name="connsiteY29" fmla="*/ 1286592 h 1316048"/>
              <a:gd name="connsiteX30" fmla="*/ 3627119 w 6857999"/>
              <a:gd name="connsiteY30" fmla="*/ 1286592 h 1316048"/>
              <a:gd name="connsiteX31" fmla="*/ 3627119 w 6857999"/>
              <a:gd name="connsiteY31" fmla="*/ 640445 h 1316048"/>
              <a:gd name="connsiteX32" fmla="*/ 3524250 w 6857999"/>
              <a:gd name="connsiteY32" fmla="*/ 498863 h 1316048"/>
              <a:gd name="connsiteX33" fmla="*/ 3365182 w 6857999"/>
              <a:gd name="connsiteY33" fmla="*/ 750670 h 1316048"/>
              <a:gd name="connsiteX34" fmla="*/ 3365182 w 6857999"/>
              <a:gd name="connsiteY34" fmla="*/ 1286592 h 1316048"/>
              <a:gd name="connsiteX35" fmla="*/ 3043237 w 6857999"/>
              <a:gd name="connsiteY35" fmla="*/ 1286592 h 1316048"/>
              <a:gd name="connsiteX36" fmla="*/ 3043237 w 6857999"/>
              <a:gd name="connsiteY36" fmla="*/ 270811 h 1316048"/>
              <a:gd name="connsiteX37" fmla="*/ 3361372 w 6857999"/>
              <a:gd name="connsiteY37" fmla="*/ 270811 h 1316048"/>
              <a:gd name="connsiteX38" fmla="*/ 3361372 w 6857999"/>
              <a:gd name="connsiteY38" fmla="*/ 462755 h 1316048"/>
              <a:gd name="connsiteX39" fmla="*/ 3664267 w 6857999"/>
              <a:gd name="connsiteY39" fmla="*/ 240404 h 1316048"/>
              <a:gd name="connsiteX40" fmla="*/ 5056822 w 6857999"/>
              <a:gd name="connsiteY40" fmla="*/ 236603 h 1316048"/>
              <a:gd name="connsiteX41" fmla="*/ 5488305 w 6857999"/>
              <a:gd name="connsiteY41" fmla="*/ 651847 h 1316048"/>
              <a:gd name="connsiteX42" fmla="*/ 5488305 w 6857999"/>
              <a:gd name="connsiteY42" fmla="*/ 1286591 h 1316048"/>
              <a:gd name="connsiteX43" fmla="*/ 5178742 w 6857999"/>
              <a:gd name="connsiteY43" fmla="*/ 1286591 h 1316048"/>
              <a:gd name="connsiteX44" fmla="*/ 5178742 w 6857999"/>
              <a:gd name="connsiteY44" fmla="*/ 1145009 h 1316048"/>
              <a:gd name="connsiteX45" fmla="*/ 4892039 w 6857999"/>
              <a:gd name="connsiteY45" fmla="*/ 1316048 h 1316048"/>
              <a:gd name="connsiteX46" fmla="*/ 4592002 w 6857999"/>
              <a:gd name="connsiteY46" fmla="*/ 1022432 h 1316048"/>
              <a:gd name="connsiteX47" fmla="*/ 4958714 w 6857999"/>
              <a:gd name="connsiteY47" fmla="*/ 689856 h 1316048"/>
              <a:gd name="connsiteX48" fmla="*/ 5169217 w 6857999"/>
              <a:gd name="connsiteY48" fmla="*/ 586282 h 1316048"/>
              <a:gd name="connsiteX49" fmla="*/ 5021580 w 6857999"/>
              <a:gd name="connsiteY49" fmla="*/ 490311 h 1316048"/>
              <a:gd name="connsiteX50" fmla="*/ 4656772 w 6857999"/>
              <a:gd name="connsiteY50" fmla="*/ 628092 h 1316048"/>
              <a:gd name="connsiteX51" fmla="*/ 4656772 w 6857999"/>
              <a:gd name="connsiteY51" fmla="*/ 360131 h 1316048"/>
              <a:gd name="connsiteX52" fmla="*/ 5056822 w 6857999"/>
              <a:gd name="connsiteY52" fmla="*/ 236603 h 1316048"/>
              <a:gd name="connsiteX53" fmla="*/ 2083117 w 6857999"/>
              <a:gd name="connsiteY53" fmla="*/ 236603 h 1316048"/>
              <a:gd name="connsiteX54" fmla="*/ 2514600 w 6857999"/>
              <a:gd name="connsiteY54" fmla="*/ 651847 h 1316048"/>
              <a:gd name="connsiteX55" fmla="*/ 2514600 w 6857999"/>
              <a:gd name="connsiteY55" fmla="*/ 1286591 h 1316048"/>
              <a:gd name="connsiteX56" fmla="*/ 2205037 w 6857999"/>
              <a:gd name="connsiteY56" fmla="*/ 1286591 h 1316048"/>
              <a:gd name="connsiteX57" fmla="*/ 2205037 w 6857999"/>
              <a:gd name="connsiteY57" fmla="*/ 1145009 h 1316048"/>
              <a:gd name="connsiteX58" fmla="*/ 1918335 w 6857999"/>
              <a:gd name="connsiteY58" fmla="*/ 1316048 h 1316048"/>
              <a:gd name="connsiteX59" fmla="*/ 1618297 w 6857999"/>
              <a:gd name="connsiteY59" fmla="*/ 1022432 h 1316048"/>
              <a:gd name="connsiteX60" fmla="*/ 1985010 w 6857999"/>
              <a:gd name="connsiteY60" fmla="*/ 689856 h 1316048"/>
              <a:gd name="connsiteX61" fmla="*/ 2195512 w 6857999"/>
              <a:gd name="connsiteY61" fmla="*/ 586282 h 1316048"/>
              <a:gd name="connsiteX62" fmla="*/ 2047875 w 6857999"/>
              <a:gd name="connsiteY62" fmla="*/ 490311 h 1316048"/>
              <a:gd name="connsiteX63" fmla="*/ 1683067 w 6857999"/>
              <a:gd name="connsiteY63" fmla="*/ 628092 h 1316048"/>
              <a:gd name="connsiteX64" fmla="*/ 1683067 w 6857999"/>
              <a:gd name="connsiteY64" fmla="*/ 360131 h 1316048"/>
              <a:gd name="connsiteX65" fmla="*/ 2083117 w 6857999"/>
              <a:gd name="connsiteY65" fmla="*/ 236603 h 1316048"/>
              <a:gd name="connsiteX66" fmla="*/ 6323647 w 6857999"/>
              <a:gd name="connsiteY66" fmla="*/ 72216 h 1316048"/>
              <a:gd name="connsiteX67" fmla="*/ 6645592 w 6857999"/>
              <a:gd name="connsiteY67" fmla="*/ 72216 h 1316048"/>
              <a:gd name="connsiteX68" fmla="*/ 6645592 w 6857999"/>
              <a:gd name="connsiteY68" fmla="*/ 270811 h 1316048"/>
              <a:gd name="connsiteX69" fmla="*/ 6857999 w 6857999"/>
              <a:gd name="connsiteY69" fmla="*/ 270811 h 1316048"/>
              <a:gd name="connsiteX70" fmla="*/ 6857999 w 6857999"/>
              <a:gd name="connsiteY70" fmla="*/ 520718 h 1316048"/>
              <a:gd name="connsiteX71" fmla="*/ 6645592 w 6857999"/>
              <a:gd name="connsiteY71" fmla="*/ 520718 h 1316048"/>
              <a:gd name="connsiteX72" fmla="*/ 6645592 w 6857999"/>
              <a:gd name="connsiteY72" fmla="*/ 905555 h 1316048"/>
              <a:gd name="connsiteX73" fmla="*/ 6769417 w 6857999"/>
              <a:gd name="connsiteY73" fmla="*/ 1048088 h 1316048"/>
              <a:gd name="connsiteX74" fmla="*/ 6857999 w 6857999"/>
              <a:gd name="connsiteY74" fmla="*/ 1024332 h 1316048"/>
              <a:gd name="connsiteX75" fmla="*/ 6857999 w 6857999"/>
              <a:gd name="connsiteY75" fmla="*/ 1272339 h 1316048"/>
              <a:gd name="connsiteX76" fmla="*/ 6681787 w 6857999"/>
              <a:gd name="connsiteY76" fmla="*/ 1307497 h 1316048"/>
              <a:gd name="connsiteX77" fmla="*/ 6323647 w 6857999"/>
              <a:gd name="connsiteY77" fmla="*/ 949265 h 1316048"/>
              <a:gd name="connsiteX78" fmla="*/ 2617470 w 6857999"/>
              <a:gd name="connsiteY78" fmla="*/ 0 h 1316048"/>
              <a:gd name="connsiteX79" fmla="*/ 2939415 w 6857999"/>
              <a:gd name="connsiteY79" fmla="*/ 0 h 1316048"/>
              <a:gd name="connsiteX80" fmla="*/ 2939415 w 6857999"/>
              <a:gd name="connsiteY80" fmla="*/ 1286592 h 1316048"/>
              <a:gd name="connsiteX81" fmla="*/ 2617470 w 6857999"/>
              <a:gd name="connsiteY81" fmla="*/ 1286592 h 1316048"/>
              <a:gd name="connsiteX82" fmla="*/ 0 w 6857999"/>
              <a:gd name="connsiteY82" fmla="*/ 0 h 1316048"/>
              <a:gd name="connsiteX83" fmla="*/ 332423 w 6857999"/>
              <a:gd name="connsiteY83" fmla="*/ 0 h 1316048"/>
              <a:gd name="connsiteX84" fmla="*/ 501968 w 6857999"/>
              <a:gd name="connsiteY84" fmla="*/ 849493 h 1316048"/>
              <a:gd name="connsiteX85" fmla="*/ 692468 w 6857999"/>
              <a:gd name="connsiteY85" fmla="*/ 0 h 1316048"/>
              <a:gd name="connsiteX86" fmla="*/ 1022033 w 6857999"/>
              <a:gd name="connsiteY86" fmla="*/ 0 h 1316048"/>
              <a:gd name="connsiteX87" fmla="*/ 1211580 w 6857999"/>
              <a:gd name="connsiteY87" fmla="*/ 849493 h 1316048"/>
              <a:gd name="connsiteX88" fmla="*/ 1380173 w 6857999"/>
              <a:gd name="connsiteY88" fmla="*/ 0 h 1316048"/>
              <a:gd name="connsiteX89" fmla="*/ 1697355 w 6857999"/>
              <a:gd name="connsiteY89" fmla="*/ 0 h 1316048"/>
              <a:gd name="connsiteX90" fmla="*/ 1424940 w 6857999"/>
              <a:gd name="connsiteY90" fmla="*/ 1286592 h 1316048"/>
              <a:gd name="connsiteX91" fmla="*/ 1044893 w 6857999"/>
              <a:gd name="connsiteY91" fmla="*/ 1286592 h 1316048"/>
              <a:gd name="connsiteX92" fmla="*/ 853440 w 6857999"/>
              <a:gd name="connsiteY92" fmla="*/ 426647 h 1316048"/>
              <a:gd name="connsiteX93" fmla="*/ 661035 w 6857999"/>
              <a:gd name="connsiteY93" fmla="*/ 1286592 h 1316048"/>
              <a:gd name="connsiteX94" fmla="*/ 272415 w 6857999"/>
              <a:gd name="connsiteY94" fmla="*/ 1286592 h 131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6857999" h="1316048">
                <a:moveTo>
                  <a:pt x="2192655" y="791529"/>
                </a:moveTo>
                <a:cubicBezTo>
                  <a:pt x="2163127" y="820036"/>
                  <a:pt x="2117407" y="839040"/>
                  <a:pt x="2070735" y="856144"/>
                </a:cubicBezTo>
                <a:cubicBezTo>
                  <a:pt x="1980247" y="889401"/>
                  <a:pt x="1921192" y="921709"/>
                  <a:pt x="1921192" y="1001527"/>
                </a:cubicBezTo>
                <a:cubicBezTo>
                  <a:pt x="1921192" y="1065191"/>
                  <a:pt x="1962150" y="1112702"/>
                  <a:pt x="2040255" y="1112702"/>
                </a:cubicBezTo>
                <a:cubicBezTo>
                  <a:pt x="2132647" y="1112702"/>
                  <a:pt x="2191702" y="1048087"/>
                  <a:pt x="2192655" y="936912"/>
                </a:cubicBezTo>
                <a:close/>
                <a:moveTo>
                  <a:pt x="5166360" y="790579"/>
                </a:moveTo>
                <a:cubicBezTo>
                  <a:pt x="5136832" y="820036"/>
                  <a:pt x="5091112" y="839040"/>
                  <a:pt x="5044439" y="856144"/>
                </a:cubicBezTo>
                <a:cubicBezTo>
                  <a:pt x="4953952" y="889401"/>
                  <a:pt x="4894897" y="921709"/>
                  <a:pt x="4894897" y="1001527"/>
                </a:cubicBezTo>
                <a:cubicBezTo>
                  <a:pt x="4894897" y="1065191"/>
                  <a:pt x="4935855" y="1112702"/>
                  <a:pt x="5013960" y="1112702"/>
                </a:cubicBezTo>
                <a:cubicBezTo>
                  <a:pt x="5107305" y="1112702"/>
                  <a:pt x="5165407" y="1048087"/>
                  <a:pt x="5166360" y="935962"/>
                </a:cubicBezTo>
                <a:close/>
                <a:moveTo>
                  <a:pt x="6250305" y="263209"/>
                </a:moveTo>
                <a:lnTo>
                  <a:pt x="6250305" y="603387"/>
                </a:lnTo>
                <a:cubicBezTo>
                  <a:pt x="6234113" y="596735"/>
                  <a:pt x="6195060" y="592934"/>
                  <a:pt x="6156007" y="592934"/>
                </a:cubicBezTo>
                <a:cubicBezTo>
                  <a:pt x="6038850" y="592934"/>
                  <a:pt x="5913120" y="644246"/>
                  <a:pt x="5913120" y="852343"/>
                </a:cubicBezTo>
                <a:lnTo>
                  <a:pt x="5913120" y="1286592"/>
                </a:lnTo>
                <a:lnTo>
                  <a:pt x="5591175" y="1286592"/>
                </a:lnTo>
                <a:lnTo>
                  <a:pt x="5591175" y="270811"/>
                </a:lnTo>
                <a:lnTo>
                  <a:pt x="5908357" y="270811"/>
                </a:lnTo>
                <a:lnTo>
                  <a:pt x="5908357" y="554926"/>
                </a:lnTo>
                <a:cubicBezTo>
                  <a:pt x="5952173" y="373434"/>
                  <a:pt x="6064568" y="254657"/>
                  <a:pt x="6250305" y="263209"/>
                </a:cubicBezTo>
                <a:close/>
                <a:moveTo>
                  <a:pt x="3664267" y="240404"/>
                </a:moveTo>
                <a:cubicBezTo>
                  <a:pt x="3805237" y="240404"/>
                  <a:pt x="3905250" y="331625"/>
                  <a:pt x="3927157" y="483659"/>
                </a:cubicBezTo>
                <a:cubicBezTo>
                  <a:pt x="3977640" y="343978"/>
                  <a:pt x="4082415" y="240404"/>
                  <a:pt x="4250055" y="240404"/>
                </a:cubicBezTo>
                <a:cubicBezTo>
                  <a:pt x="4432935" y="240404"/>
                  <a:pt x="4533900" y="369633"/>
                  <a:pt x="4533900" y="591984"/>
                </a:cubicBezTo>
                <a:lnTo>
                  <a:pt x="4533900" y="1286592"/>
                </a:lnTo>
                <a:lnTo>
                  <a:pt x="4212907" y="1286592"/>
                </a:lnTo>
                <a:lnTo>
                  <a:pt x="4212907" y="640445"/>
                </a:lnTo>
                <a:cubicBezTo>
                  <a:pt x="4212907" y="551125"/>
                  <a:pt x="4191952" y="498863"/>
                  <a:pt x="4110037" y="498863"/>
                </a:cubicBezTo>
                <a:cubicBezTo>
                  <a:pt x="4009072" y="498863"/>
                  <a:pt x="3949065" y="589133"/>
                  <a:pt x="3949065" y="750670"/>
                </a:cubicBezTo>
                <a:lnTo>
                  <a:pt x="3949065" y="1286592"/>
                </a:lnTo>
                <a:lnTo>
                  <a:pt x="3627119" y="1286592"/>
                </a:lnTo>
                <a:lnTo>
                  <a:pt x="3627119" y="640445"/>
                </a:lnTo>
                <a:cubicBezTo>
                  <a:pt x="3627119" y="551125"/>
                  <a:pt x="3607117" y="498863"/>
                  <a:pt x="3524250" y="498863"/>
                </a:cubicBezTo>
                <a:cubicBezTo>
                  <a:pt x="3427094" y="498863"/>
                  <a:pt x="3365182" y="589133"/>
                  <a:pt x="3365182" y="750670"/>
                </a:cubicBezTo>
                <a:lnTo>
                  <a:pt x="3365182" y="1286592"/>
                </a:lnTo>
                <a:lnTo>
                  <a:pt x="3043237" y="1286592"/>
                </a:lnTo>
                <a:lnTo>
                  <a:pt x="3043237" y="270811"/>
                </a:lnTo>
                <a:lnTo>
                  <a:pt x="3361372" y="270811"/>
                </a:lnTo>
                <a:lnTo>
                  <a:pt x="3361372" y="462755"/>
                </a:lnTo>
                <a:cubicBezTo>
                  <a:pt x="3409950" y="332575"/>
                  <a:pt x="3509962" y="240404"/>
                  <a:pt x="3664267" y="240404"/>
                </a:cubicBezTo>
                <a:close/>
                <a:moveTo>
                  <a:pt x="5056822" y="236603"/>
                </a:moveTo>
                <a:cubicBezTo>
                  <a:pt x="5335905" y="236603"/>
                  <a:pt x="5487352" y="365832"/>
                  <a:pt x="5488305" y="651847"/>
                </a:cubicBezTo>
                <a:lnTo>
                  <a:pt x="5488305" y="1286591"/>
                </a:lnTo>
                <a:lnTo>
                  <a:pt x="5178742" y="1286591"/>
                </a:lnTo>
                <a:lnTo>
                  <a:pt x="5178742" y="1145009"/>
                </a:lnTo>
                <a:cubicBezTo>
                  <a:pt x="5130164" y="1242882"/>
                  <a:pt x="5040630" y="1316048"/>
                  <a:pt x="4892039" y="1316048"/>
                </a:cubicBezTo>
                <a:cubicBezTo>
                  <a:pt x="4714874" y="1316048"/>
                  <a:pt x="4592002" y="1207724"/>
                  <a:pt x="4592002" y="1022432"/>
                </a:cubicBezTo>
                <a:cubicBezTo>
                  <a:pt x="4592002" y="822886"/>
                  <a:pt x="4728209" y="738317"/>
                  <a:pt x="4958714" y="689856"/>
                </a:cubicBezTo>
                <a:cubicBezTo>
                  <a:pt x="5112067" y="657549"/>
                  <a:pt x="5169217" y="639495"/>
                  <a:pt x="5169217" y="586282"/>
                </a:cubicBezTo>
                <a:cubicBezTo>
                  <a:pt x="5169217" y="523568"/>
                  <a:pt x="5128260" y="490311"/>
                  <a:pt x="5021580" y="490311"/>
                </a:cubicBezTo>
                <a:cubicBezTo>
                  <a:pt x="4849177" y="490311"/>
                  <a:pt x="4719637" y="571079"/>
                  <a:pt x="4656772" y="628092"/>
                </a:cubicBezTo>
                <a:lnTo>
                  <a:pt x="4656772" y="360131"/>
                </a:lnTo>
                <a:cubicBezTo>
                  <a:pt x="4708207" y="308819"/>
                  <a:pt x="4853940" y="236603"/>
                  <a:pt x="5056822" y="236603"/>
                </a:cubicBezTo>
                <a:close/>
                <a:moveTo>
                  <a:pt x="2083117" y="236603"/>
                </a:moveTo>
                <a:cubicBezTo>
                  <a:pt x="2362200" y="236603"/>
                  <a:pt x="2513647" y="365832"/>
                  <a:pt x="2514600" y="651847"/>
                </a:cubicBezTo>
                <a:lnTo>
                  <a:pt x="2514600" y="1286591"/>
                </a:lnTo>
                <a:lnTo>
                  <a:pt x="2205037" y="1286591"/>
                </a:lnTo>
                <a:lnTo>
                  <a:pt x="2205037" y="1145009"/>
                </a:lnTo>
                <a:cubicBezTo>
                  <a:pt x="2156460" y="1242882"/>
                  <a:pt x="2066925" y="1316048"/>
                  <a:pt x="1918335" y="1316048"/>
                </a:cubicBezTo>
                <a:cubicBezTo>
                  <a:pt x="1741170" y="1316048"/>
                  <a:pt x="1618297" y="1207724"/>
                  <a:pt x="1618297" y="1022432"/>
                </a:cubicBezTo>
                <a:cubicBezTo>
                  <a:pt x="1618297" y="822886"/>
                  <a:pt x="1754505" y="738317"/>
                  <a:pt x="1985010" y="689856"/>
                </a:cubicBezTo>
                <a:cubicBezTo>
                  <a:pt x="2138362" y="657549"/>
                  <a:pt x="2195512" y="639495"/>
                  <a:pt x="2195512" y="586282"/>
                </a:cubicBezTo>
                <a:cubicBezTo>
                  <a:pt x="2195512" y="523568"/>
                  <a:pt x="2154555" y="490311"/>
                  <a:pt x="2047875" y="490311"/>
                </a:cubicBezTo>
                <a:cubicBezTo>
                  <a:pt x="1875472" y="490311"/>
                  <a:pt x="1745932" y="571079"/>
                  <a:pt x="1683067" y="628092"/>
                </a:cubicBezTo>
                <a:lnTo>
                  <a:pt x="1683067" y="360131"/>
                </a:lnTo>
                <a:cubicBezTo>
                  <a:pt x="1734502" y="308819"/>
                  <a:pt x="1880235" y="236603"/>
                  <a:pt x="2083117" y="236603"/>
                </a:cubicBezTo>
                <a:close/>
                <a:moveTo>
                  <a:pt x="6323647" y="72216"/>
                </a:moveTo>
                <a:lnTo>
                  <a:pt x="6645592" y="72216"/>
                </a:lnTo>
                <a:lnTo>
                  <a:pt x="6645592" y="270811"/>
                </a:lnTo>
                <a:lnTo>
                  <a:pt x="6857999" y="270811"/>
                </a:lnTo>
                <a:lnTo>
                  <a:pt x="6857999" y="520718"/>
                </a:lnTo>
                <a:lnTo>
                  <a:pt x="6645592" y="520718"/>
                </a:lnTo>
                <a:lnTo>
                  <a:pt x="6645592" y="905555"/>
                </a:lnTo>
                <a:cubicBezTo>
                  <a:pt x="6645592" y="1016731"/>
                  <a:pt x="6695122" y="1048088"/>
                  <a:pt x="6769417" y="1048088"/>
                </a:cubicBezTo>
                <a:cubicBezTo>
                  <a:pt x="6809422" y="1048088"/>
                  <a:pt x="6839902" y="1036685"/>
                  <a:pt x="6857999" y="1024332"/>
                </a:cubicBezTo>
                <a:lnTo>
                  <a:pt x="6857999" y="1272339"/>
                </a:lnTo>
                <a:cubicBezTo>
                  <a:pt x="6836092" y="1288492"/>
                  <a:pt x="6782752" y="1307497"/>
                  <a:pt x="6681787" y="1307497"/>
                </a:cubicBezTo>
                <a:cubicBezTo>
                  <a:pt x="6462712" y="1307497"/>
                  <a:pt x="6323647" y="1193471"/>
                  <a:pt x="6323647" y="949265"/>
                </a:cubicBezTo>
                <a:close/>
                <a:moveTo>
                  <a:pt x="2617470" y="0"/>
                </a:moveTo>
                <a:lnTo>
                  <a:pt x="2939415" y="0"/>
                </a:lnTo>
                <a:lnTo>
                  <a:pt x="2939415" y="1286592"/>
                </a:lnTo>
                <a:lnTo>
                  <a:pt x="2617470" y="1286592"/>
                </a:lnTo>
                <a:close/>
                <a:moveTo>
                  <a:pt x="0" y="0"/>
                </a:moveTo>
                <a:lnTo>
                  <a:pt x="332423" y="0"/>
                </a:lnTo>
                <a:lnTo>
                  <a:pt x="501968" y="849493"/>
                </a:lnTo>
                <a:lnTo>
                  <a:pt x="692468" y="0"/>
                </a:lnTo>
                <a:lnTo>
                  <a:pt x="1022033" y="0"/>
                </a:lnTo>
                <a:lnTo>
                  <a:pt x="1211580" y="849493"/>
                </a:lnTo>
                <a:lnTo>
                  <a:pt x="1380173" y="0"/>
                </a:lnTo>
                <a:lnTo>
                  <a:pt x="1697355" y="0"/>
                </a:lnTo>
                <a:lnTo>
                  <a:pt x="1424940" y="1286592"/>
                </a:lnTo>
                <a:lnTo>
                  <a:pt x="1044893" y="1286592"/>
                </a:lnTo>
                <a:lnTo>
                  <a:pt x="853440" y="426647"/>
                </a:lnTo>
                <a:lnTo>
                  <a:pt x="661035" y="1286592"/>
                </a:lnTo>
                <a:lnTo>
                  <a:pt x="272415" y="1286592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FA5CEDE0-F098-79AD-B829-FA6FE55E99CB}"/>
              </a:ext>
            </a:extLst>
          </p:cNvPr>
          <p:cNvSpPr>
            <a:spLocks noChangeAspect="1"/>
          </p:cNvSpPr>
          <p:nvPr userDrawn="1"/>
        </p:nvSpPr>
        <p:spPr>
          <a:xfrm>
            <a:off x="8623659" y="241480"/>
            <a:ext cx="293545" cy="365760"/>
          </a:xfrm>
          <a:custGeom>
            <a:avLst/>
            <a:gdLst>
              <a:gd name="connsiteX0" fmla="*/ 97891 w 195782"/>
              <a:gd name="connsiteY0" fmla="*/ 141952 h 218997"/>
              <a:gd name="connsiteX1" fmla="*/ 110088 w 195782"/>
              <a:gd name="connsiteY1" fmla="*/ 151219 h 218997"/>
              <a:gd name="connsiteX2" fmla="*/ 115370 w 195782"/>
              <a:gd name="connsiteY2" fmla="*/ 204301 h 218997"/>
              <a:gd name="connsiteX3" fmla="*/ 97891 w 195782"/>
              <a:gd name="connsiteY3" fmla="*/ 218997 h 218997"/>
              <a:gd name="connsiteX4" fmla="*/ 80411 w 195782"/>
              <a:gd name="connsiteY4" fmla="*/ 204301 h 218997"/>
              <a:gd name="connsiteX5" fmla="*/ 85694 w 195782"/>
              <a:gd name="connsiteY5" fmla="*/ 151219 h 218997"/>
              <a:gd name="connsiteX6" fmla="*/ 97891 w 195782"/>
              <a:gd name="connsiteY6" fmla="*/ 141952 h 218997"/>
              <a:gd name="connsiteX7" fmla="*/ 140192 w 195782"/>
              <a:gd name="connsiteY7" fmla="*/ 119812 h 218997"/>
              <a:gd name="connsiteX8" fmla="*/ 188901 w 195782"/>
              <a:gd name="connsiteY8" fmla="*/ 141797 h 218997"/>
              <a:gd name="connsiteX9" fmla="*/ 192902 w 195782"/>
              <a:gd name="connsiteY9" fmla="*/ 164247 h 218997"/>
              <a:gd name="connsiteX10" fmla="*/ 171421 w 195782"/>
              <a:gd name="connsiteY10" fmla="*/ 172002 h 218997"/>
              <a:gd name="connsiteX11" fmla="*/ 127995 w 195782"/>
              <a:gd name="connsiteY11" fmla="*/ 140866 h 218997"/>
              <a:gd name="connsiteX12" fmla="*/ 126053 w 195782"/>
              <a:gd name="connsiteY12" fmla="*/ 125705 h 218997"/>
              <a:gd name="connsiteX13" fmla="*/ 140192 w 195782"/>
              <a:gd name="connsiteY13" fmla="*/ 119812 h 218997"/>
              <a:gd name="connsiteX14" fmla="*/ 55590 w 195782"/>
              <a:gd name="connsiteY14" fmla="*/ 119812 h 218997"/>
              <a:gd name="connsiteX15" fmla="*/ 69729 w 195782"/>
              <a:gd name="connsiteY15" fmla="*/ 125706 h 218997"/>
              <a:gd name="connsiteX16" fmla="*/ 67787 w 195782"/>
              <a:gd name="connsiteY16" fmla="*/ 140867 h 218997"/>
              <a:gd name="connsiteX17" fmla="*/ 24361 w 195782"/>
              <a:gd name="connsiteY17" fmla="*/ 172003 h 218997"/>
              <a:gd name="connsiteX18" fmla="*/ 2880 w 195782"/>
              <a:gd name="connsiteY18" fmla="*/ 164248 h 218997"/>
              <a:gd name="connsiteX19" fmla="*/ 6881 w 195782"/>
              <a:gd name="connsiteY19" fmla="*/ 141797 h 218997"/>
              <a:gd name="connsiteX20" fmla="*/ 55590 w 195782"/>
              <a:gd name="connsiteY20" fmla="*/ 119812 h 218997"/>
              <a:gd name="connsiteX21" fmla="*/ 183618 w 195782"/>
              <a:gd name="connsiteY21" fmla="*/ 46219 h 218997"/>
              <a:gd name="connsiteX22" fmla="*/ 192902 w 195782"/>
              <a:gd name="connsiteY22" fmla="*/ 54749 h 218997"/>
              <a:gd name="connsiteX23" fmla="*/ 188901 w 195782"/>
              <a:gd name="connsiteY23" fmla="*/ 77161 h 218997"/>
              <a:gd name="connsiteX24" fmla="*/ 140192 w 195782"/>
              <a:gd name="connsiteY24" fmla="*/ 99146 h 218997"/>
              <a:gd name="connsiteX25" fmla="*/ 126053 w 195782"/>
              <a:gd name="connsiteY25" fmla="*/ 93252 h 218997"/>
              <a:gd name="connsiteX26" fmla="*/ 127995 w 195782"/>
              <a:gd name="connsiteY26" fmla="*/ 78091 h 218997"/>
              <a:gd name="connsiteX27" fmla="*/ 171421 w 195782"/>
              <a:gd name="connsiteY27" fmla="*/ 46994 h 218997"/>
              <a:gd name="connsiteX28" fmla="*/ 183618 w 195782"/>
              <a:gd name="connsiteY28" fmla="*/ 46219 h 218997"/>
              <a:gd name="connsiteX29" fmla="*/ 12179 w 195782"/>
              <a:gd name="connsiteY29" fmla="*/ 46219 h 218997"/>
              <a:gd name="connsiteX30" fmla="*/ 24361 w 195782"/>
              <a:gd name="connsiteY30" fmla="*/ 46994 h 218997"/>
              <a:gd name="connsiteX31" fmla="*/ 67787 w 195782"/>
              <a:gd name="connsiteY31" fmla="*/ 78130 h 218997"/>
              <a:gd name="connsiteX32" fmla="*/ 69729 w 195782"/>
              <a:gd name="connsiteY32" fmla="*/ 93291 h 218997"/>
              <a:gd name="connsiteX33" fmla="*/ 55590 w 195782"/>
              <a:gd name="connsiteY33" fmla="*/ 99185 h 218997"/>
              <a:gd name="connsiteX34" fmla="*/ 6881 w 195782"/>
              <a:gd name="connsiteY34" fmla="*/ 77200 h 218997"/>
              <a:gd name="connsiteX35" fmla="*/ 2880 w 195782"/>
              <a:gd name="connsiteY35" fmla="*/ 54749 h 218997"/>
              <a:gd name="connsiteX36" fmla="*/ 12179 w 195782"/>
              <a:gd name="connsiteY36" fmla="*/ 46219 h 218997"/>
              <a:gd name="connsiteX37" fmla="*/ 97891 w 195782"/>
              <a:gd name="connsiteY37" fmla="*/ 0 h 218997"/>
              <a:gd name="connsiteX38" fmla="*/ 115370 w 195782"/>
              <a:gd name="connsiteY38" fmla="*/ 14695 h 218997"/>
              <a:gd name="connsiteX39" fmla="*/ 110088 w 195782"/>
              <a:gd name="connsiteY39" fmla="*/ 67778 h 218997"/>
              <a:gd name="connsiteX40" fmla="*/ 97891 w 195782"/>
              <a:gd name="connsiteY40" fmla="*/ 77045 h 218997"/>
              <a:gd name="connsiteX41" fmla="*/ 85694 w 195782"/>
              <a:gd name="connsiteY41" fmla="*/ 67778 h 218997"/>
              <a:gd name="connsiteX42" fmla="*/ 80411 w 195782"/>
              <a:gd name="connsiteY42" fmla="*/ 14695 h 218997"/>
              <a:gd name="connsiteX43" fmla="*/ 97891 w 195782"/>
              <a:gd name="connsiteY43" fmla="*/ 0 h 21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5782" h="218997">
                <a:moveTo>
                  <a:pt x="97891" y="141952"/>
                </a:moveTo>
                <a:cubicBezTo>
                  <a:pt x="105193" y="141952"/>
                  <a:pt x="109233" y="146838"/>
                  <a:pt x="110088" y="151219"/>
                </a:cubicBezTo>
                <a:cubicBezTo>
                  <a:pt x="112651" y="164208"/>
                  <a:pt x="115487" y="184100"/>
                  <a:pt x="115370" y="204301"/>
                </a:cubicBezTo>
                <a:cubicBezTo>
                  <a:pt x="115331" y="213840"/>
                  <a:pt x="106747" y="218997"/>
                  <a:pt x="97891" y="218997"/>
                </a:cubicBezTo>
                <a:cubicBezTo>
                  <a:pt x="89035" y="218997"/>
                  <a:pt x="80489" y="213840"/>
                  <a:pt x="80411" y="204301"/>
                </a:cubicBezTo>
                <a:cubicBezTo>
                  <a:pt x="80295" y="184100"/>
                  <a:pt x="83130" y="164208"/>
                  <a:pt x="85694" y="151219"/>
                </a:cubicBezTo>
                <a:cubicBezTo>
                  <a:pt x="86549" y="146838"/>
                  <a:pt x="90588" y="141952"/>
                  <a:pt x="97891" y="141952"/>
                </a:cubicBezTo>
                <a:close/>
                <a:moveTo>
                  <a:pt x="140192" y="119812"/>
                </a:moveTo>
                <a:cubicBezTo>
                  <a:pt x="152738" y="124116"/>
                  <a:pt x="171421" y="131599"/>
                  <a:pt x="188901" y="141797"/>
                </a:cubicBezTo>
                <a:cubicBezTo>
                  <a:pt x="197135" y="146605"/>
                  <a:pt x="197330" y="156570"/>
                  <a:pt x="192902" y="164247"/>
                </a:cubicBezTo>
                <a:cubicBezTo>
                  <a:pt x="188473" y="171925"/>
                  <a:pt x="179695" y="176733"/>
                  <a:pt x="171421" y="172002"/>
                </a:cubicBezTo>
                <a:cubicBezTo>
                  <a:pt x="153825" y="161998"/>
                  <a:pt x="137977" y="149552"/>
                  <a:pt x="127995" y="140866"/>
                </a:cubicBezTo>
                <a:cubicBezTo>
                  <a:pt x="124654" y="137958"/>
                  <a:pt x="122401" y="132026"/>
                  <a:pt x="126053" y="125705"/>
                </a:cubicBezTo>
                <a:cubicBezTo>
                  <a:pt x="129704" y="119424"/>
                  <a:pt x="135958" y="118377"/>
                  <a:pt x="140192" y="119812"/>
                </a:cubicBezTo>
                <a:close/>
                <a:moveTo>
                  <a:pt x="55590" y="119812"/>
                </a:moveTo>
                <a:cubicBezTo>
                  <a:pt x="59824" y="118378"/>
                  <a:pt x="66078" y="119386"/>
                  <a:pt x="69729" y="125706"/>
                </a:cubicBezTo>
                <a:cubicBezTo>
                  <a:pt x="73381" y="131988"/>
                  <a:pt x="71128" y="137959"/>
                  <a:pt x="67787" y="140867"/>
                </a:cubicBezTo>
                <a:cubicBezTo>
                  <a:pt x="57805" y="149591"/>
                  <a:pt x="41957" y="161999"/>
                  <a:pt x="24361" y="172003"/>
                </a:cubicBezTo>
                <a:cubicBezTo>
                  <a:pt x="16048" y="176733"/>
                  <a:pt x="7309" y="171925"/>
                  <a:pt x="2880" y="164248"/>
                </a:cubicBezTo>
                <a:cubicBezTo>
                  <a:pt x="-1548" y="156609"/>
                  <a:pt x="-1353" y="146605"/>
                  <a:pt x="6881" y="141797"/>
                </a:cubicBezTo>
                <a:cubicBezTo>
                  <a:pt x="24361" y="131600"/>
                  <a:pt x="43044" y="124116"/>
                  <a:pt x="55590" y="119812"/>
                </a:cubicBezTo>
                <a:close/>
                <a:moveTo>
                  <a:pt x="183618" y="46219"/>
                </a:moveTo>
                <a:cubicBezTo>
                  <a:pt x="187395" y="47789"/>
                  <a:pt x="190687" y="50911"/>
                  <a:pt x="192902" y="54749"/>
                </a:cubicBezTo>
                <a:cubicBezTo>
                  <a:pt x="197330" y="62426"/>
                  <a:pt x="197135" y="72391"/>
                  <a:pt x="188901" y="77161"/>
                </a:cubicBezTo>
                <a:cubicBezTo>
                  <a:pt x="171421" y="87358"/>
                  <a:pt x="152738" y="94842"/>
                  <a:pt x="140192" y="99146"/>
                </a:cubicBezTo>
                <a:cubicBezTo>
                  <a:pt x="135958" y="100580"/>
                  <a:pt x="129704" y="99572"/>
                  <a:pt x="126053" y="93252"/>
                </a:cubicBezTo>
                <a:cubicBezTo>
                  <a:pt x="122401" y="86971"/>
                  <a:pt x="124654" y="80999"/>
                  <a:pt x="127995" y="78091"/>
                </a:cubicBezTo>
                <a:cubicBezTo>
                  <a:pt x="137977" y="69406"/>
                  <a:pt x="153825" y="56998"/>
                  <a:pt x="171421" y="46994"/>
                </a:cubicBezTo>
                <a:cubicBezTo>
                  <a:pt x="175578" y="44629"/>
                  <a:pt x="179841" y="44648"/>
                  <a:pt x="183618" y="46219"/>
                </a:cubicBezTo>
                <a:close/>
                <a:moveTo>
                  <a:pt x="12179" y="46219"/>
                </a:moveTo>
                <a:cubicBezTo>
                  <a:pt x="15961" y="44648"/>
                  <a:pt x="20224" y="44629"/>
                  <a:pt x="24361" y="46994"/>
                </a:cubicBezTo>
                <a:cubicBezTo>
                  <a:pt x="41957" y="56998"/>
                  <a:pt x="57805" y="69406"/>
                  <a:pt x="67787" y="78130"/>
                </a:cubicBezTo>
                <a:cubicBezTo>
                  <a:pt x="71128" y="81038"/>
                  <a:pt x="73381" y="86971"/>
                  <a:pt x="69729" y="93291"/>
                </a:cubicBezTo>
                <a:cubicBezTo>
                  <a:pt x="66078" y="99572"/>
                  <a:pt x="59824" y="100619"/>
                  <a:pt x="55590" y="99185"/>
                </a:cubicBezTo>
                <a:cubicBezTo>
                  <a:pt x="43044" y="94881"/>
                  <a:pt x="24361" y="87397"/>
                  <a:pt x="6881" y="77200"/>
                </a:cubicBezTo>
                <a:cubicBezTo>
                  <a:pt x="-1353" y="72391"/>
                  <a:pt x="-1548" y="62426"/>
                  <a:pt x="2880" y="54749"/>
                </a:cubicBezTo>
                <a:cubicBezTo>
                  <a:pt x="5095" y="50911"/>
                  <a:pt x="8396" y="47789"/>
                  <a:pt x="12179" y="46219"/>
                </a:cubicBezTo>
                <a:close/>
                <a:moveTo>
                  <a:pt x="97891" y="0"/>
                </a:moveTo>
                <a:cubicBezTo>
                  <a:pt x="106747" y="0"/>
                  <a:pt x="115331" y="5157"/>
                  <a:pt x="115370" y="14695"/>
                </a:cubicBezTo>
                <a:cubicBezTo>
                  <a:pt x="115487" y="34897"/>
                  <a:pt x="112651" y="54788"/>
                  <a:pt x="110088" y="67778"/>
                </a:cubicBezTo>
                <a:cubicBezTo>
                  <a:pt x="109233" y="72159"/>
                  <a:pt x="105193" y="77045"/>
                  <a:pt x="97891" y="77045"/>
                </a:cubicBezTo>
                <a:cubicBezTo>
                  <a:pt x="90588" y="77045"/>
                  <a:pt x="86549" y="72159"/>
                  <a:pt x="85694" y="67778"/>
                </a:cubicBezTo>
                <a:cubicBezTo>
                  <a:pt x="83130" y="54788"/>
                  <a:pt x="80295" y="34897"/>
                  <a:pt x="80411" y="14695"/>
                </a:cubicBezTo>
                <a:cubicBezTo>
                  <a:pt x="80489" y="5157"/>
                  <a:pt x="89035" y="0"/>
                  <a:pt x="97891" y="0"/>
                </a:cubicBezTo>
                <a:close/>
              </a:path>
            </a:pathLst>
          </a:custGeom>
          <a:solidFill>
            <a:schemeClr val="accent5"/>
          </a:solidFill>
          <a:ln w="37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701"/>
          </a:p>
        </p:txBody>
      </p:sp>
    </p:spTree>
    <p:extLst>
      <p:ext uri="{BB962C8B-B14F-4D97-AF65-F5344CB8AC3E}">
        <p14:creationId xmlns:p14="http://schemas.microsoft.com/office/powerpoint/2010/main" val="31740351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 with 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>
            <a:extLst>
              <a:ext uri="{FF2B5EF4-FFF2-40B4-BE49-F238E27FC236}">
                <a16:creationId xmlns:a16="http://schemas.microsoft.com/office/drawing/2014/main" id="{8080BF00-A5BF-8372-9E08-74D760CB8C05}"/>
              </a:ext>
            </a:extLst>
          </p:cNvPr>
          <p:cNvSpPr/>
          <p:nvPr/>
        </p:nvSpPr>
        <p:spPr>
          <a:xfrm>
            <a:off x="259114" y="2043146"/>
            <a:ext cx="2061478" cy="3184639"/>
          </a:xfrm>
          <a:custGeom>
            <a:avLst/>
            <a:gdLst>
              <a:gd name="connsiteX0" fmla="*/ 5089498 w 5495844"/>
              <a:gd name="connsiteY0" fmla="*/ 0 h 7643134"/>
              <a:gd name="connsiteX1" fmla="*/ 5495845 w 5495844"/>
              <a:gd name="connsiteY1" fmla="*/ 406347 h 7643134"/>
              <a:gd name="connsiteX2" fmla="*/ 5495845 w 5495844"/>
              <a:gd name="connsiteY2" fmla="*/ 7236788 h 7643134"/>
              <a:gd name="connsiteX3" fmla="*/ 5089498 w 5495844"/>
              <a:gd name="connsiteY3" fmla="*/ 7643135 h 7643134"/>
              <a:gd name="connsiteX4" fmla="*/ 406347 w 5495844"/>
              <a:gd name="connsiteY4" fmla="*/ 7643135 h 7643134"/>
              <a:gd name="connsiteX5" fmla="*/ 0 w 5495844"/>
              <a:gd name="connsiteY5" fmla="*/ 7236788 h 7643134"/>
              <a:gd name="connsiteX6" fmla="*/ 0 w 5495844"/>
              <a:gd name="connsiteY6" fmla="*/ 406347 h 7643134"/>
              <a:gd name="connsiteX7" fmla="*/ 406347 w 5495844"/>
              <a:gd name="connsiteY7" fmla="*/ 0 h 7643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5844" h="7643134">
                <a:moveTo>
                  <a:pt x="5089498" y="0"/>
                </a:moveTo>
                <a:cubicBezTo>
                  <a:pt x="5313917" y="0"/>
                  <a:pt x="5495845" y="181928"/>
                  <a:pt x="5495845" y="406347"/>
                </a:cubicBezTo>
                <a:lnTo>
                  <a:pt x="5495845" y="7236788"/>
                </a:lnTo>
                <a:cubicBezTo>
                  <a:pt x="5495845" y="7461207"/>
                  <a:pt x="5313917" y="7643135"/>
                  <a:pt x="5089498" y="7643135"/>
                </a:cubicBezTo>
                <a:lnTo>
                  <a:pt x="406347" y="7643135"/>
                </a:lnTo>
                <a:cubicBezTo>
                  <a:pt x="181928" y="7643135"/>
                  <a:pt x="0" y="7461207"/>
                  <a:pt x="0" y="7236788"/>
                </a:cubicBezTo>
                <a:lnTo>
                  <a:pt x="0" y="406347"/>
                </a:lnTo>
                <a:cubicBezTo>
                  <a:pt x="0" y="181928"/>
                  <a:pt x="181928" y="0"/>
                  <a:pt x="406347" y="0"/>
                </a:cubicBezTo>
                <a:close/>
              </a:path>
            </a:pathLst>
          </a:custGeom>
          <a:solidFill>
            <a:schemeClr val="accent4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4CE8A471-8BA8-5427-D047-5D58F72BC7E8}"/>
              </a:ext>
            </a:extLst>
          </p:cNvPr>
          <p:cNvSpPr/>
          <p:nvPr/>
        </p:nvSpPr>
        <p:spPr>
          <a:xfrm>
            <a:off x="2449196" y="2043146"/>
            <a:ext cx="2061478" cy="3184639"/>
          </a:xfrm>
          <a:custGeom>
            <a:avLst/>
            <a:gdLst>
              <a:gd name="connsiteX0" fmla="*/ 5089497 w 5495844"/>
              <a:gd name="connsiteY0" fmla="*/ 0 h 7643134"/>
              <a:gd name="connsiteX1" fmla="*/ 5495845 w 5495844"/>
              <a:gd name="connsiteY1" fmla="*/ 406347 h 7643134"/>
              <a:gd name="connsiteX2" fmla="*/ 5495845 w 5495844"/>
              <a:gd name="connsiteY2" fmla="*/ 7236788 h 7643134"/>
              <a:gd name="connsiteX3" fmla="*/ 5089497 w 5495844"/>
              <a:gd name="connsiteY3" fmla="*/ 7643135 h 7643134"/>
              <a:gd name="connsiteX4" fmla="*/ 406347 w 5495844"/>
              <a:gd name="connsiteY4" fmla="*/ 7643135 h 7643134"/>
              <a:gd name="connsiteX5" fmla="*/ 0 w 5495844"/>
              <a:gd name="connsiteY5" fmla="*/ 7236788 h 7643134"/>
              <a:gd name="connsiteX6" fmla="*/ 0 w 5495844"/>
              <a:gd name="connsiteY6" fmla="*/ 406347 h 7643134"/>
              <a:gd name="connsiteX7" fmla="*/ 406347 w 5495844"/>
              <a:gd name="connsiteY7" fmla="*/ 0 h 7643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5844" h="7643134">
                <a:moveTo>
                  <a:pt x="5089497" y="0"/>
                </a:moveTo>
                <a:cubicBezTo>
                  <a:pt x="5313917" y="0"/>
                  <a:pt x="5495845" y="181928"/>
                  <a:pt x="5495845" y="406347"/>
                </a:cubicBezTo>
                <a:lnTo>
                  <a:pt x="5495845" y="7236788"/>
                </a:lnTo>
                <a:cubicBezTo>
                  <a:pt x="5495845" y="7461207"/>
                  <a:pt x="5313917" y="7643135"/>
                  <a:pt x="5089497" y="7643135"/>
                </a:cubicBezTo>
                <a:lnTo>
                  <a:pt x="406347" y="7643135"/>
                </a:lnTo>
                <a:cubicBezTo>
                  <a:pt x="181928" y="7643135"/>
                  <a:pt x="0" y="7461207"/>
                  <a:pt x="0" y="7236788"/>
                </a:cubicBezTo>
                <a:lnTo>
                  <a:pt x="0" y="406347"/>
                </a:lnTo>
                <a:cubicBezTo>
                  <a:pt x="0" y="181928"/>
                  <a:pt x="181928" y="0"/>
                  <a:pt x="406347" y="0"/>
                </a:cubicBezTo>
                <a:close/>
              </a:path>
            </a:pathLst>
          </a:custGeom>
          <a:solidFill>
            <a:schemeClr val="accent4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4FC0369-5469-3BA3-9A76-11846FE189EA}"/>
              </a:ext>
            </a:extLst>
          </p:cNvPr>
          <p:cNvSpPr/>
          <p:nvPr/>
        </p:nvSpPr>
        <p:spPr>
          <a:xfrm>
            <a:off x="4638802" y="2043146"/>
            <a:ext cx="2061478" cy="3184639"/>
          </a:xfrm>
          <a:custGeom>
            <a:avLst/>
            <a:gdLst>
              <a:gd name="connsiteX0" fmla="*/ 5089497 w 5495844"/>
              <a:gd name="connsiteY0" fmla="*/ 0 h 7643134"/>
              <a:gd name="connsiteX1" fmla="*/ 5495844 w 5495844"/>
              <a:gd name="connsiteY1" fmla="*/ 406347 h 7643134"/>
              <a:gd name="connsiteX2" fmla="*/ 5495844 w 5495844"/>
              <a:gd name="connsiteY2" fmla="*/ 7236788 h 7643134"/>
              <a:gd name="connsiteX3" fmla="*/ 5089497 w 5495844"/>
              <a:gd name="connsiteY3" fmla="*/ 7643135 h 7643134"/>
              <a:gd name="connsiteX4" fmla="*/ 406347 w 5495844"/>
              <a:gd name="connsiteY4" fmla="*/ 7643135 h 7643134"/>
              <a:gd name="connsiteX5" fmla="*/ 0 w 5495844"/>
              <a:gd name="connsiteY5" fmla="*/ 7236788 h 7643134"/>
              <a:gd name="connsiteX6" fmla="*/ 0 w 5495844"/>
              <a:gd name="connsiteY6" fmla="*/ 406347 h 7643134"/>
              <a:gd name="connsiteX7" fmla="*/ 406347 w 5495844"/>
              <a:gd name="connsiteY7" fmla="*/ 0 h 7643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5844" h="7643134">
                <a:moveTo>
                  <a:pt x="5089497" y="0"/>
                </a:moveTo>
                <a:cubicBezTo>
                  <a:pt x="5313916" y="0"/>
                  <a:pt x="5495844" y="181928"/>
                  <a:pt x="5495844" y="406347"/>
                </a:cubicBezTo>
                <a:lnTo>
                  <a:pt x="5495844" y="7236788"/>
                </a:lnTo>
                <a:cubicBezTo>
                  <a:pt x="5495844" y="7461207"/>
                  <a:pt x="5313916" y="7643135"/>
                  <a:pt x="5089497" y="7643135"/>
                </a:cubicBezTo>
                <a:lnTo>
                  <a:pt x="406347" y="7643135"/>
                </a:lnTo>
                <a:cubicBezTo>
                  <a:pt x="181928" y="7643135"/>
                  <a:pt x="0" y="7461207"/>
                  <a:pt x="0" y="7236788"/>
                </a:cubicBezTo>
                <a:lnTo>
                  <a:pt x="0" y="406347"/>
                </a:lnTo>
                <a:cubicBezTo>
                  <a:pt x="0" y="181928"/>
                  <a:pt x="181928" y="0"/>
                  <a:pt x="406347" y="0"/>
                </a:cubicBezTo>
                <a:close/>
              </a:path>
            </a:pathLst>
          </a:custGeom>
          <a:solidFill>
            <a:schemeClr val="accent4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8D880A0C-E567-B384-24D4-71ABC396FABB}"/>
              </a:ext>
            </a:extLst>
          </p:cNvPr>
          <p:cNvSpPr/>
          <p:nvPr/>
        </p:nvSpPr>
        <p:spPr>
          <a:xfrm>
            <a:off x="6828885" y="2043146"/>
            <a:ext cx="2061478" cy="3184639"/>
          </a:xfrm>
          <a:custGeom>
            <a:avLst/>
            <a:gdLst>
              <a:gd name="connsiteX0" fmla="*/ 5089497 w 5495844"/>
              <a:gd name="connsiteY0" fmla="*/ 0 h 7643134"/>
              <a:gd name="connsiteX1" fmla="*/ 5495845 w 5495844"/>
              <a:gd name="connsiteY1" fmla="*/ 406347 h 7643134"/>
              <a:gd name="connsiteX2" fmla="*/ 5495845 w 5495844"/>
              <a:gd name="connsiteY2" fmla="*/ 7236788 h 7643134"/>
              <a:gd name="connsiteX3" fmla="*/ 5089497 w 5495844"/>
              <a:gd name="connsiteY3" fmla="*/ 7643135 h 7643134"/>
              <a:gd name="connsiteX4" fmla="*/ 406346 w 5495844"/>
              <a:gd name="connsiteY4" fmla="*/ 7643135 h 7643134"/>
              <a:gd name="connsiteX5" fmla="*/ -1 w 5495844"/>
              <a:gd name="connsiteY5" fmla="*/ 7236788 h 7643134"/>
              <a:gd name="connsiteX6" fmla="*/ -1 w 5495844"/>
              <a:gd name="connsiteY6" fmla="*/ 406347 h 7643134"/>
              <a:gd name="connsiteX7" fmla="*/ 406346 w 5495844"/>
              <a:gd name="connsiteY7" fmla="*/ 0 h 7643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5844" h="7643134">
                <a:moveTo>
                  <a:pt x="5089497" y="0"/>
                </a:moveTo>
                <a:cubicBezTo>
                  <a:pt x="5313917" y="0"/>
                  <a:pt x="5495845" y="181928"/>
                  <a:pt x="5495845" y="406347"/>
                </a:cubicBezTo>
                <a:lnTo>
                  <a:pt x="5495845" y="7236788"/>
                </a:lnTo>
                <a:cubicBezTo>
                  <a:pt x="5495845" y="7461207"/>
                  <a:pt x="5313917" y="7643135"/>
                  <a:pt x="5089497" y="7643135"/>
                </a:cubicBezTo>
                <a:lnTo>
                  <a:pt x="406346" y="7643135"/>
                </a:lnTo>
                <a:cubicBezTo>
                  <a:pt x="181927" y="7643135"/>
                  <a:pt x="-1" y="7461207"/>
                  <a:pt x="-1" y="7236788"/>
                </a:cubicBezTo>
                <a:lnTo>
                  <a:pt x="-1" y="406347"/>
                </a:lnTo>
                <a:cubicBezTo>
                  <a:pt x="-1" y="181928"/>
                  <a:pt x="181927" y="0"/>
                  <a:pt x="406346" y="0"/>
                </a:cubicBezTo>
                <a:close/>
              </a:path>
            </a:pathLst>
          </a:custGeom>
          <a:solidFill>
            <a:schemeClr val="accent4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051" y="883920"/>
            <a:ext cx="8640031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4397" y="2269864"/>
            <a:ext cx="1783544" cy="264595"/>
          </a:xfrm>
        </p:spPr>
        <p:txBody>
          <a:bodyPr anchor="t" anchorCtr="0"/>
          <a:lstStyle>
            <a:lvl1pPr marL="180428" indent="-180428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675" b="0" i="0"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4397" y="2547169"/>
            <a:ext cx="1783544" cy="2680616"/>
          </a:xfrm>
        </p:spPr>
        <p:txBody>
          <a:bodyPr/>
          <a:lstStyle>
            <a:lvl1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1pPr>
            <a:lvl2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2pPr>
            <a:lvl3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3pPr>
            <a:lvl4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4pPr>
            <a:lvl5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2646228" y="2269864"/>
            <a:ext cx="1783544" cy="264595"/>
          </a:xfrm>
        </p:spPr>
        <p:txBody>
          <a:bodyPr anchor="t" anchorCtr="0"/>
          <a:lstStyle>
            <a:lvl1pPr marL="178046" indent="-178046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675" b="0" i="0"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2646228" y="2547169"/>
            <a:ext cx="1783544" cy="2680616"/>
          </a:xfrm>
        </p:spPr>
        <p:txBody>
          <a:bodyPr/>
          <a:lstStyle>
            <a:lvl1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1pPr>
            <a:lvl2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2pPr>
            <a:lvl3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3pPr>
            <a:lvl4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4pPr>
            <a:lvl5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48E252E-4556-6C5B-5694-7CCAB80F976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30203" y="2269864"/>
            <a:ext cx="1783544" cy="264595"/>
          </a:xfrm>
        </p:spPr>
        <p:txBody>
          <a:bodyPr anchor="t" anchorCtr="0"/>
          <a:lstStyle>
            <a:lvl1pPr marL="184596" indent="-184596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675" b="0" i="0"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C98BC574-7658-83B2-6D26-AF0FA42F52CD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830203" y="2547169"/>
            <a:ext cx="1783544" cy="2680616"/>
          </a:xfrm>
        </p:spPr>
        <p:txBody>
          <a:bodyPr/>
          <a:lstStyle>
            <a:lvl1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1pPr>
            <a:lvl2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2pPr>
            <a:lvl3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3pPr>
            <a:lvl4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4pPr>
            <a:lvl5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43B52ED-E254-CDEF-F4AC-825B6E3D3E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26981" y="2269864"/>
            <a:ext cx="1783544" cy="264595"/>
          </a:xfrm>
        </p:spPr>
        <p:txBody>
          <a:bodyPr anchor="t" anchorCtr="0"/>
          <a:lstStyle>
            <a:lvl1pPr marL="179237" indent="-179237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675" b="0" i="0"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C98DA8C-836B-5CA7-420D-A17544A19D63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7026981" y="2547169"/>
            <a:ext cx="1783544" cy="2680616"/>
          </a:xfrm>
        </p:spPr>
        <p:txBody>
          <a:bodyPr/>
          <a:lstStyle>
            <a:lvl1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1pPr>
            <a:lvl2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2pPr>
            <a:lvl3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3pPr>
            <a:lvl4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4pPr>
            <a:lvl5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10331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 with boxe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>
            <a:extLst>
              <a:ext uri="{FF2B5EF4-FFF2-40B4-BE49-F238E27FC236}">
                <a16:creationId xmlns:a16="http://schemas.microsoft.com/office/drawing/2014/main" id="{53972111-EADE-418A-7946-EF0AA5502417}"/>
              </a:ext>
            </a:extLst>
          </p:cNvPr>
          <p:cNvSpPr/>
          <p:nvPr/>
        </p:nvSpPr>
        <p:spPr>
          <a:xfrm>
            <a:off x="256745" y="1565983"/>
            <a:ext cx="4248150" cy="1762724"/>
          </a:xfrm>
          <a:custGeom>
            <a:avLst/>
            <a:gdLst>
              <a:gd name="connsiteX0" fmla="*/ 10919156 w 11325449"/>
              <a:gd name="connsiteY0" fmla="*/ 0 h 4230537"/>
              <a:gd name="connsiteX1" fmla="*/ 11325450 w 11325449"/>
              <a:gd name="connsiteY1" fmla="*/ 406294 h 4230537"/>
              <a:gd name="connsiteX2" fmla="*/ 11325450 w 11325449"/>
              <a:gd name="connsiteY2" fmla="*/ 3824244 h 4230537"/>
              <a:gd name="connsiteX3" fmla="*/ 10919156 w 11325449"/>
              <a:gd name="connsiteY3" fmla="*/ 4230539 h 4230537"/>
              <a:gd name="connsiteX4" fmla="*/ 406294 w 11325449"/>
              <a:gd name="connsiteY4" fmla="*/ 4230539 h 4230537"/>
              <a:gd name="connsiteX5" fmla="*/ 0 w 11325449"/>
              <a:gd name="connsiteY5" fmla="*/ 3824244 h 4230537"/>
              <a:gd name="connsiteX6" fmla="*/ 0 w 11325449"/>
              <a:gd name="connsiteY6" fmla="*/ 406295 h 4230537"/>
              <a:gd name="connsiteX7" fmla="*/ 406294 w 11325449"/>
              <a:gd name="connsiteY7" fmla="*/ 0 h 4230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5449" h="4230537">
                <a:moveTo>
                  <a:pt x="10919156" y="0"/>
                </a:moveTo>
                <a:cubicBezTo>
                  <a:pt x="11143546" y="0"/>
                  <a:pt x="11325450" y="181904"/>
                  <a:pt x="11325450" y="406294"/>
                </a:cubicBezTo>
                <a:lnTo>
                  <a:pt x="11325450" y="3824244"/>
                </a:lnTo>
                <a:cubicBezTo>
                  <a:pt x="11325450" y="4048634"/>
                  <a:pt x="11143546" y="4230539"/>
                  <a:pt x="10919156" y="4230539"/>
                </a:cubicBezTo>
                <a:lnTo>
                  <a:pt x="406294" y="4230539"/>
                </a:lnTo>
                <a:cubicBezTo>
                  <a:pt x="181904" y="4230539"/>
                  <a:pt x="0" y="4048634"/>
                  <a:pt x="0" y="3824244"/>
                </a:cubicBezTo>
                <a:lnTo>
                  <a:pt x="0" y="406295"/>
                </a:lnTo>
                <a:cubicBezTo>
                  <a:pt x="0" y="181904"/>
                  <a:pt x="181904" y="0"/>
                  <a:pt x="406294" y="0"/>
                </a:cubicBezTo>
                <a:close/>
              </a:path>
            </a:pathLst>
          </a:custGeom>
          <a:solidFill>
            <a:schemeClr val="accent4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AB04FA57-9725-1518-BAE2-A512ABF8E555}"/>
              </a:ext>
            </a:extLst>
          </p:cNvPr>
          <p:cNvSpPr/>
          <p:nvPr/>
        </p:nvSpPr>
        <p:spPr>
          <a:xfrm>
            <a:off x="256745" y="3476836"/>
            <a:ext cx="4248150" cy="1762724"/>
          </a:xfrm>
          <a:custGeom>
            <a:avLst/>
            <a:gdLst>
              <a:gd name="connsiteX0" fmla="*/ 10919156 w 11325449"/>
              <a:gd name="connsiteY0" fmla="*/ 0 h 4230537"/>
              <a:gd name="connsiteX1" fmla="*/ 11325450 w 11325449"/>
              <a:gd name="connsiteY1" fmla="*/ 406294 h 4230537"/>
              <a:gd name="connsiteX2" fmla="*/ 11325450 w 11325449"/>
              <a:gd name="connsiteY2" fmla="*/ 3824244 h 4230537"/>
              <a:gd name="connsiteX3" fmla="*/ 10919156 w 11325449"/>
              <a:gd name="connsiteY3" fmla="*/ 4230539 h 4230537"/>
              <a:gd name="connsiteX4" fmla="*/ 406294 w 11325449"/>
              <a:gd name="connsiteY4" fmla="*/ 4230539 h 4230537"/>
              <a:gd name="connsiteX5" fmla="*/ 0 w 11325449"/>
              <a:gd name="connsiteY5" fmla="*/ 3824244 h 4230537"/>
              <a:gd name="connsiteX6" fmla="*/ 0 w 11325449"/>
              <a:gd name="connsiteY6" fmla="*/ 406294 h 4230537"/>
              <a:gd name="connsiteX7" fmla="*/ 406294 w 11325449"/>
              <a:gd name="connsiteY7" fmla="*/ 0 h 4230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5449" h="4230537">
                <a:moveTo>
                  <a:pt x="10919156" y="0"/>
                </a:moveTo>
                <a:cubicBezTo>
                  <a:pt x="11143546" y="0"/>
                  <a:pt x="11325450" y="181905"/>
                  <a:pt x="11325450" y="406294"/>
                </a:cubicBezTo>
                <a:lnTo>
                  <a:pt x="11325450" y="3824244"/>
                </a:lnTo>
                <a:cubicBezTo>
                  <a:pt x="11325450" y="4048634"/>
                  <a:pt x="11143546" y="4230539"/>
                  <a:pt x="10919156" y="4230539"/>
                </a:cubicBezTo>
                <a:lnTo>
                  <a:pt x="406294" y="4230539"/>
                </a:lnTo>
                <a:cubicBezTo>
                  <a:pt x="181904" y="4230539"/>
                  <a:pt x="0" y="4048634"/>
                  <a:pt x="0" y="3824244"/>
                </a:cubicBezTo>
                <a:lnTo>
                  <a:pt x="0" y="406294"/>
                </a:lnTo>
                <a:cubicBezTo>
                  <a:pt x="0" y="181905"/>
                  <a:pt x="181904" y="0"/>
                  <a:pt x="406294" y="0"/>
                </a:cubicBezTo>
                <a:close/>
              </a:path>
            </a:pathLst>
          </a:custGeom>
          <a:solidFill>
            <a:schemeClr val="accent4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1CA378F3-648C-8325-F749-66DF1C0A60DC}"/>
              </a:ext>
            </a:extLst>
          </p:cNvPr>
          <p:cNvSpPr/>
          <p:nvPr/>
        </p:nvSpPr>
        <p:spPr>
          <a:xfrm>
            <a:off x="4638245" y="1565983"/>
            <a:ext cx="4248150" cy="1762724"/>
          </a:xfrm>
          <a:custGeom>
            <a:avLst/>
            <a:gdLst>
              <a:gd name="connsiteX0" fmla="*/ 10919156 w 11325449"/>
              <a:gd name="connsiteY0" fmla="*/ 0 h 4230537"/>
              <a:gd name="connsiteX1" fmla="*/ 11325450 w 11325449"/>
              <a:gd name="connsiteY1" fmla="*/ 406294 h 4230537"/>
              <a:gd name="connsiteX2" fmla="*/ 11325450 w 11325449"/>
              <a:gd name="connsiteY2" fmla="*/ 3824244 h 4230537"/>
              <a:gd name="connsiteX3" fmla="*/ 10919156 w 11325449"/>
              <a:gd name="connsiteY3" fmla="*/ 4230539 h 4230537"/>
              <a:gd name="connsiteX4" fmla="*/ 406294 w 11325449"/>
              <a:gd name="connsiteY4" fmla="*/ 4230539 h 4230537"/>
              <a:gd name="connsiteX5" fmla="*/ 0 w 11325449"/>
              <a:gd name="connsiteY5" fmla="*/ 3824244 h 4230537"/>
              <a:gd name="connsiteX6" fmla="*/ 0 w 11325449"/>
              <a:gd name="connsiteY6" fmla="*/ 406295 h 4230537"/>
              <a:gd name="connsiteX7" fmla="*/ 406294 w 11325449"/>
              <a:gd name="connsiteY7" fmla="*/ 0 h 4230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5449" h="4230537">
                <a:moveTo>
                  <a:pt x="10919156" y="0"/>
                </a:moveTo>
                <a:cubicBezTo>
                  <a:pt x="11143546" y="0"/>
                  <a:pt x="11325450" y="181904"/>
                  <a:pt x="11325450" y="406294"/>
                </a:cubicBezTo>
                <a:lnTo>
                  <a:pt x="11325450" y="3824244"/>
                </a:lnTo>
                <a:cubicBezTo>
                  <a:pt x="11325450" y="4048634"/>
                  <a:pt x="11143546" y="4230539"/>
                  <a:pt x="10919156" y="4230539"/>
                </a:cubicBezTo>
                <a:lnTo>
                  <a:pt x="406294" y="4230539"/>
                </a:lnTo>
                <a:cubicBezTo>
                  <a:pt x="181905" y="4230539"/>
                  <a:pt x="0" y="4048634"/>
                  <a:pt x="0" y="3824244"/>
                </a:cubicBezTo>
                <a:lnTo>
                  <a:pt x="0" y="406295"/>
                </a:lnTo>
                <a:cubicBezTo>
                  <a:pt x="0" y="181904"/>
                  <a:pt x="181905" y="0"/>
                  <a:pt x="406294" y="0"/>
                </a:cubicBezTo>
                <a:close/>
              </a:path>
            </a:pathLst>
          </a:custGeom>
          <a:solidFill>
            <a:schemeClr val="accent4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362DB753-734D-43E7-195E-9ED75B2C7C5D}"/>
              </a:ext>
            </a:extLst>
          </p:cNvPr>
          <p:cNvSpPr/>
          <p:nvPr/>
        </p:nvSpPr>
        <p:spPr>
          <a:xfrm>
            <a:off x="4638245" y="3476836"/>
            <a:ext cx="4248150" cy="1762724"/>
          </a:xfrm>
          <a:custGeom>
            <a:avLst/>
            <a:gdLst>
              <a:gd name="connsiteX0" fmla="*/ 10919156 w 11325449"/>
              <a:gd name="connsiteY0" fmla="*/ 0 h 4230537"/>
              <a:gd name="connsiteX1" fmla="*/ 11325450 w 11325449"/>
              <a:gd name="connsiteY1" fmla="*/ 406294 h 4230537"/>
              <a:gd name="connsiteX2" fmla="*/ 11325450 w 11325449"/>
              <a:gd name="connsiteY2" fmla="*/ 3824244 h 4230537"/>
              <a:gd name="connsiteX3" fmla="*/ 10919156 w 11325449"/>
              <a:gd name="connsiteY3" fmla="*/ 4230539 h 4230537"/>
              <a:gd name="connsiteX4" fmla="*/ 406294 w 11325449"/>
              <a:gd name="connsiteY4" fmla="*/ 4230539 h 4230537"/>
              <a:gd name="connsiteX5" fmla="*/ 0 w 11325449"/>
              <a:gd name="connsiteY5" fmla="*/ 3824244 h 4230537"/>
              <a:gd name="connsiteX6" fmla="*/ 0 w 11325449"/>
              <a:gd name="connsiteY6" fmla="*/ 406294 h 4230537"/>
              <a:gd name="connsiteX7" fmla="*/ 406294 w 11325449"/>
              <a:gd name="connsiteY7" fmla="*/ 0 h 4230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5449" h="4230537">
                <a:moveTo>
                  <a:pt x="10919156" y="0"/>
                </a:moveTo>
                <a:cubicBezTo>
                  <a:pt x="11143546" y="0"/>
                  <a:pt x="11325450" y="181905"/>
                  <a:pt x="11325450" y="406294"/>
                </a:cubicBezTo>
                <a:lnTo>
                  <a:pt x="11325450" y="3824244"/>
                </a:lnTo>
                <a:cubicBezTo>
                  <a:pt x="11325450" y="4048634"/>
                  <a:pt x="11143546" y="4230539"/>
                  <a:pt x="10919156" y="4230539"/>
                </a:cubicBezTo>
                <a:lnTo>
                  <a:pt x="406294" y="4230539"/>
                </a:lnTo>
                <a:cubicBezTo>
                  <a:pt x="181905" y="4230539"/>
                  <a:pt x="0" y="4048634"/>
                  <a:pt x="0" y="3824244"/>
                </a:cubicBezTo>
                <a:lnTo>
                  <a:pt x="0" y="406294"/>
                </a:lnTo>
                <a:cubicBezTo>
                  <a:pt x="0" y="181905"/>
                  <a:pt x="181905" y="0"/>
                  <a:pt x="406294" y="0"/>
                </a:cubicBezTo>
                <a:close/>
              </a:path>
            </a:pathLst>
          </a:custGeom>
          <a:solidFill>
            <a:schemeClr val="accent4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051" y="883920"/>
            <a:ext cx="8640031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14487" y="1848639"/>
            <a:ext cx="3772883" cy="264595"/>
          </a:xfrm>
        </p:spPr>
        <p:txBody>
          <a:bodyPr anchor="t" anchorCtr="0"/>
          <a:lstStyle>
            <a:lvl1pPr marL="185787" indent="-185787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975" b="0" i="0"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14487" y="2159405"/>
            <a:ext cx="3772883" cy="938560"/>
          </a:xfrm>
        </p:spPr>
        <p:txBody>
          <a:bodyPr/>
          <a:lstStyle>
            <a:lvl1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1pPr>
            <a:lvl2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2pPr>
            <a:lvl3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3pPr>
            <a:lvl4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4pPr>
            <a:lvl5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894772" y="1848639"/>
            <a:ext cx="3772883" cy="264595"/>
          </a:xfrm>
        </p:spPr>
        <p:txBody>
          <a:bodyPr anchor="t" anchorCtr="0"/>
          <a:lstStyle>
            <a:lvl1pPr marL="182214" indent="-182214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975" b="0" i="0"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894772" y="2159405"/>
            <a:ext cx="3772883" cy="938560"/>
          </a:xfrm>
        </p:spPr>
        <p:txBody>
          <a:bodyPr/>
          <a:lstStyle>
            <a:lvl1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1pPr>
            <a:lvl2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2pPr>
            <a:lvl3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3pPr>
            <a:lvl4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4pPr>
            <a:lvl5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48E252E-4556-6C5B-5694-7CCAB80F976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4205" y="3762244"/>
            <a:ext cx="3772883" cy="264595"/>
          </a:xfrm>
        </p:spPr>
        <p:txBody>
          <a:bodyPr anchor="t" anchorCtr="0"/>
          <a:lstStyle>
            <a:lvl1pPr marL="180428" indent="-180428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975" b="0" i="0"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C98BC574-7658-83B2-6D26-AF0FA42F52CD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14205" y="4068756"/>
            <a:ext cx="3772883" cy="938560"/>
          </a:xfrm>
        </p:spPr>
        <p:txBody>
          <a:bodyPr/>
          <a:lstStyle>
            <a:lvl1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1pPr>
            <a:lvl2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2pPr>
            <a:lvl3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3pPr>
            <a:lvl4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4pPr>
            <a:lvl5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43B52ED-E254-CDEF-F4AC-825B6E3D3E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5795" y="3762244"/>
            <a:ext cx="3772883" cy="264595"/>
          </a:xfrm>
        </p:spPr>
        <p:txBody>
          <a:bodyPr anchor="t" anchorCtr="0"/>
          <a:lstStyle>
            <a:lvl1pPr marL="176259" indent="-176259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975" b="0" i="0"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C98DA8C-836B-5CA7-420D-A17544A19D63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895795" y="4068756"/>
            <a:ext cx="3772883" cy="938560"/>
          </a:xfrm>
        </p:spPr>
        <p:txBody>
          <a:bodyPr/>
          <a:lstStyle>
            <a:lvl1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1pPr>
            <a:lvl2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2pPr>
            <a:lvl3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3pPr>
            <a:lvl4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4pPr>
            <a:lvl5pPr>
              <a:lnSpc>
                <a:spcPts val="975"/>
              </a:lnSpc>
              <a:spcAft>
                <a:spcPts val="0"/>
              </a:spcAft>
              <a:defRPr sz="675">
                <a:latin typeface="+mn-lt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0766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-Col Text w/6-Co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051" y="883920"/>
            <a:ext cx="4255872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6051" y="1554480"/>
            <a:ext cx="4255872" cy="3699935"/>
          </a:xfrm>
        </p:spPr>
        <p:txBody>
          <a:bodyPr/>
          <a:lstStyle>
            <a:lvl1pPr>
              <a:lnSpc>
                <a:spcPts val="975"/>
              </a:lnSpc>
              <a:spcAft>
                <a:spcPts val="0"/>
              </a:spcAft>
              <a:defRPr sz="675"/>
            </a:lvl1pPr>
            <a:lvl2pPr>
              <a:lnSpc>
                <a:spcPts val="975"/>
              </a:lnSpc>
              <a:spcAft>
                <a:spcPts val="0"/>
              </a:spcAft>
              <a:defRPr sz="675"/>
            </a:lvl2pPr>
            <a:lvl3pPr>
              <a:lnSpc>
                <a:spcPts val="975"/>
              </a:lnSpc>
              <a:spcAft>
                <a:spcPts val="0"/>
              </a:spcAft>
              <a:defRPr sz="675"/>
            </a:lvl3pPr>
            <a:lvl4pPr>
              <a:lnSpc>
                <a:spcPts val="975"/>
              </a:lnSpc>
              <a:spcAft>
                <a:spcPts val="0"/>
              </a:spcAft>
              <a:defRPr sz="675"/>
            </a:lvl4pPr>
            <a:lvl5pPr>
              <a:lnSpc>
                <a:spcPts val="975"/>
              </a:lnSpc>
              <a:spcAft>
                <a:spcPts val="0"/>
              </a:spcAft>
              <a:defRPr sz="67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A22BE3BC-3F4F-53A1-E880-9A5F67EB77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36310" y="0"/>
            <a:ext cx="4510667" cy="5715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58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6-Col Text w/6-Co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051" y="883920"/>
            <a:ext cx="4255872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6051" y="1554480"/>
            <a:ext cx="4255872" cy="3699935"/>
          </a:xfrm>
        </p:spPr>
        <p:txBody>
          <a:bodyPr/>
          <a:lstStyle>
            <a:lvl1pPr>
              <a:lnSpc>
                <a:spcPts val="975"/>
              </a:lnSpc>
              <a:spcAft>
                <a:spcPts val="0"/>
              </a:spcAft>
              <a:defRPr sz="675"/>
            </a:lvl1pPr>
            <a:lvl2pPr>
              <a:lnSpc>
                <a:spcPts val="975"/>
              </a:lnSpc>
              <a:spcAft>
                <a:spcPts val="0"/>
              </a:spcAft>
              <a:defRPr sz="675"/>
            </a:lvl2pPr>
            <a:lvl3pPr>
              <a:lnSpc>
                <a:spcPts val="975"/>
              </a:lnSpc>
              <a:spcAft>
                <a:spcPts val="0"/>
              </a:spcAft>
              <a:defRPr sz="675"/>
            </a:lvl3pPr>
            <a:lvl4pPr>
              <a:lnSpc>
                <a:spcPts val="975"/>
              </a:lnSpc>
              <a:spcAft>
                <a:spcPts val="0"/>
              </a:spcAft>
              <a:defRPr sz="675"/>
            </a:lvl4pPr>
            <a:lvl5pPr>
              <a:lnSpc>
                <a:spcPts val="975"/>
              </a:lnSpc>
              <a:spcAft>
                <a:spcPts val="0"/>
              </a:spcAft>
              <a:defRPr sz="67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BFD4EBBE-B368-E54F-4802-D1E59720EC7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38583" y="922020"/>
            <a:ext cx="4252192" cy="4315883"/>
          </a:xfrm>
          <a:custGeom>
            <a:avLst/>
            <a:gdLst>
              <a:gd name="connsiteX0" fmla="*/ 127000 w 5667375"/>
              <a:gd name="connsiteY0" fmla="*/ 0 h 5179060"/>
              <a:gd name="connsiteX1" fmla="*/ 5540375 w 5667375"/>
              <a:gd name="connsiteY1" fmla="*/ 0 h 5179060"/>
              <a:gd name="connsiteX2" fmla="*/ 5667375 w 5667375"/>
              <a:gd name="connsiteY2" fmla="*/ 127000 h 5179060"/>
              <a:gd name="connsiteX3" fmla="*/ 5667375 w 5667375"/>
              <a:gd name="connsiteY3" fmla="*/ 5052060 h 5179060"/>
              <a:gd name="connsiteX4" fmla="*/ 5540375 w 5667375"/>
              <a:gd name="connsiteY4" fmla="*/ 5179060 h 5179060"/>
              <a:gd name="connsiteX5" fmla="*/ 127000 w 5667375"/>
              <a:gd name="connsiteY5" fmla="*/ 5179060 h 5179060"/>
              <a:gd name="connsiteX6" fmla="*/ 0 w 5667375"/>
              <a:gd name="connsiteY6" fmla="*/ 5052060 h 5179060"/>
              <a:gd name="connsiteX7" fmla="*/ 0 w 5667375"/>
              <a:gd name="connsiteY7" fmla="*/ 127000 h 5179060"/>
              <a:gd name="connsiteX8" fmla="*/ 127000 w 5667375"/>
              <a:gd name="connsiteY8" fmla="*/ 0 h 517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67375" h="5179060">
                <a:moveTo>
                  <a:pt x="127000" y="0"/>
                </a:moveTo>
                <a:lnTo>
                  <a:pt x="5540375" y="0"/>
                </a:lnTo>
                <a:cubicBezTo>
                  <a:pt x="5610225" y="0"/>
                  <a:pt x="5667375" y="57150"/>
                  <a:pt x="5667375" y="127000"/>
                </a:cubicBezTo>
                <a:lnTo>
                  <a:pt x="5667375" y="5052060"/>
                </a:lnTo>
                <a:cubicBezTo>
                  <a:pt x="5667375" y="5121910"/>
                  <a:pt x="5610225" y="5179060"/>
                  <a:pt x="5540375" y="5179060"/>
                </a:cubicBezTo>
                <a:lnTo>
                  <a:pt x="127000" y="5179060"/>
                </a:lnTo>
                <a:cubicBezTo>
                  <a:pt x="57150" y="5179060"/>
                  <a:pt x="0" y="5121910"/>
                  <a:pt x="0" y="5052060"/>
                </a:cubicBezTo>
                <a:lnTo>
                  <a:pt x="0" y="127000"/>
                </a:lnTo>
                <a:cubicBezTo>
                  <a:pt x="0" y="57150"/>
                  <a:pt x="57150" y="0"/>
                  <a:pt x="127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0031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-Col Text w/8-Co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051" y="883920"/>
            <a:ext cx="2791552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6051" y="1554480"/>
            <a:ext cx="2791552" cy="3699935"/>
          </a:xfrm>
        </p:spPr>
        <p:txBody>
          <a:bodyPr/>
          <a:lstStyle>
            <a:lvl1pPr>
              <a:lnSpc>
                <a:spcPts val="975"/>
              </a:lnSpc>
              <a:spcAft>
                <a:spcPts val="0"/>
              </a:spcAft>
              <a:defRPr sz="675"/>
            </a:lvl1pPr>
            <a:lvl2pPr>
              <a:lnSpc>
                <a:spcPts val="975"/>
              </a:lnSpc>
              <a:spcAft>
                <a:spcPts val="0"/>
              </a:spcAft>
              <a:defRPr sz="675"/>
            </a:lvl2pPr>
            <a:lvl3pPr>
              <a:lnSpc>
                <a:spcPts val="975"/>
              </a:lnSpc>
              <a:spcAft>
                <a:spcPts val="0"/>
              </a:spcAft>
              <a:defRPr sz="675"/>
            </a:lvl3pPr>
            <a:lvl4pPr>
              <a:lnSpc>
                <a:spcPts val="975"/>
              </a:lnSpc>
              <a:spcAft>
                <a:spcPts val="0"/>
              </a:spcAft>
              <a:defRPr sz="675"/>
            </a:lvl4pPr>
            <a:lvl5pPr>
              <a:lnSpc>
                <a:spcPts val="975"/>
              </a:lnSpc>
              <a:spcAft>
                <a:spcPts val="0"/>
              </a:spcAft>
              <a:defRPr sz="67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5838F50C-65C7-978F-D70D-15F0FFD49C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178916" y="922020"/>
            <a:ext cx="5712469" cy="4315883"/>
          </a:xfrm>
          <a:custGeom>
            <a:avLst/>
            <a:gdLst>
              <a:gd name="connsiteX0" fmla="*/ 127000 w 7613650"/>
              <a:gd name="connsiteY0" fmla="*/ 0 h 5179060"/>
              <a:gd name="connsiteX1" fmla="*/ 7486650 w 7613650"/>
              <a:gd name="connsiteY1" fmla="*/ 0 h 5179060"/>
              <a:gd name="connsiteX2" fmla="*/ 7613650 w 7613650"/>
              <a:gd name="connsiteY2" fmla="*/ 127000 h 5179060"/>
              <a:gd name="connsiteX3" fmla="*/ 7613650 w 7613650"/>
              <a:gd name="connsiteY3" fmla="*/ 5052060 h 5179060"/>
              <a:gd name="connsiteX4" fmla="*/ 7486650 w 7613650"/>
              <a:gd name="connsiteY4" fmla="*/ 5179060 h 5179060"/>
              <a:gd name="connsiteX5" fmla="*/ 127000 w 7613650"/>
              <a:gd name="connsiteY5" fmla="*/ 5179060 h 5179060"/>
              <a:gd name="connsiteX6" fmla="*/ 0 w 7613650"/>
              <a:gd name="connsiteY6" fmla="*/ 5052060 h 5179060"/>
              <a:gd name="connsiteX7" fmla="*/ 0 w 7613650"/>
              <a:gd name="connsiteY7" fmla="*/ 127000 h 5179060"/>
              <a:gd name="connsiteX8" fmla="*/ 127000 w 7613650"/>
              <a:gd name="connsiteY8" fmla="*/ 0 h 517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13650" h="5179060">
                <a:moveTo>
                  <a:pt x="127000" y="0"/>
                </a:moveTo>
                <a:lnTo>
                  <a:pt x="7486650" y="0"/>
                </a:lnTo>
                <a:cubicBezTo>
                  <a:pt x="7556500" y="0"/>
                  <a:pt x="7613650" y="57150"/>
                  <a:pt x="7613650" y="127000"/>
                </a:cubicBezTo>
                <a:lnTo>
                  <a:pt x="7613650" y="5052060"/>
                </a:lnTo>
                <a:cubicBezTo>
                  <a:pt x="7613650" y="5121910"/>
                  <a:pt x="7556500" y="5179060"/>
                  <a:pt x="7486650" y="5179060"/>
                </a:cubicBezTo>
                <a:lnTo>
                  <a:pt x="127000" y="5179060"/>
                </a:lnTo>
                <a:cubicBezTo>
                  <a:pt x="57150" y="5179060"/>
                  <a:pt x="0" y="5121910"/>
                  <a:pt x="0" y="5052060"/>
                </a:cubicBezTo>
                <a:lnTo>
                  <a:pt x="0" y="127000"/>
                </a:lnTo>
                <a:cubicBezTo>
                  <a:pt x="0" y="57150"/>
                  <a:pt x="57150" y="0"/>
                  <a:pt x="127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854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-Col Text with Series of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051" y="883920"/>
            <a:ext cx="2791552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6051" y="1554480"/>
            <a:ext cx="2791552" cy="3699935"/>
          </a:xfrm>
        </p:spPr>
        <p:txBody>
          <a:bodyPr/>
          <a:lstStyle>
            <a:lvl1pPr>
              <a:lnSpc>
                <a:spcPts val="975"/>
              </a:lnSpc>
              <a:spcAft>
                <a:spcPts val="0"/>
              </a:spcAft>
              <a:defRPr sz="675"/>
            </a:lvl1pPr>
            <a:lvl2pPr>
              <a:lnSpc>
                <a:spcPts val="975"/>
              </a:lnSpc>
              <a:spcAft>
                <a:spcPts val="0"/>
              </a:spcAft>
              <a:defRPr sz="675"/>
            </a:lvl2pPr>
            <a:lvl3pPr>
              <a:lnSpc>
                <a:spcPts val="975"/>
              </a:lnSpc>
              <a:spcAft>
                <a:spcPts val="0"/>
              </a:spcAft>
              <a:defRPr sz="675"/>
            </a:lvl3pPr>
            <a:lvl4pPr>
              <a:lnSpc>
                <a:spcPts val="975"/>
              </a:lnSpc>
              <a:spcAft>
                <a:spcPts val="0"/>
              </a:spcAft>
              <a:defRPr sz="675"/>
            </a:lvl4pPr>
            <a:lvl5pPr>
              <a:lnSpc>
                <a:spcPts val="975"/>
              </a:lnSpc>
              <a:spcAft>
                <a:spcPts val="0"/>
              </a:spcAft>
              <a:defRPr sz="67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0">
            <a:extLst>
              <a:ext uri="{FF2B5EF4-FFF2-40B4-BE49-F238E27FC236}">
                <a16:creationId xmlns:a16="http://schemas.microsoft.com/office/drawing/2014/main" id="{6F39E0DA-3111-31D1-E539-957EC46B9ED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176466" y="3468943"/>
            <a:ext cx="2062015" cy="1767946"/>
          </a:xfrm>
          <a:custGeom>
            <a:avLst/>
            <a:gdLst>
              <a:gd name="connsiteX0" fmla="*/ 127000 w 2748280"/>
              <a:gd name="connsiteY0" fmla="*/ 0 h 2121535"/>
              <a:gd name="connsiteX1" fmla="*/ 2621280 w 2748280"/>
              <a:gd name="connsiteY1" fmla="*/ 0 h 2121535"/>
              <a:gd name="connsiteX2" fmla="*/ 2748280 w 2748280"/>
              <a:gd name="connsiteY2" fmla="*/ 127000 h 2121535"/>
              <a:gd name="connsiteX3" fmla="*/ 2748280 w 2748280"/>
              <a:gd name="connsiteY3" fmla="*/ 1994535 h 2121535"/>
              <a:gd name="connsiteX4" fmla="*/ 2621280 w 2748280"/>
              <a:gd name="connsiteY4" fmla="*/ 2121535 h 2121535"/>
              <a:gd name="connsiteX5" fmla="*/ 127000 w 2748280"/>
              <a:gd name="connsiteY5" fmla="*/ 2121535 h 2121535"/>
              <a:gd name="connsiteX6" fmla="*/ 0 w 2748280"/>
              <a:gd name="connsiteY6" fmla="*/ 1994535 h 2121535"/>
              <a:gd name="connsiteX7" fmla="*/ 0 w 2748280"/>
              <a:gd name="connsiteY7" fmla="*/ 127000 h 2121535"/>
              <a:gd name="connsiteX8" fmla="*/ 127000 w 2748280"/>
              <a:gd name="connsiteY8" fmla="*/ 0 h 212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8280" h="2121535">
                <a:moveTo>
                  <a:pt x="127000" y="0"/>
                </a:moveTo>
                <a:lnTo>
                  <a:pt x="2621280" y="0"/>
                </a:lnTo>
                <a:cubicBezTo>
                  <a:pt x="2691130" y="0"/>
                  <a:pt x="2748280" y="57150"/>
                  <a:pt x="2748280" y="127000"/>
                </a:cubicBezTo>
                <a:lnTo>
                  <a:pt x="2748280" y="1994535"/>
                </a:lnTo>
                <a:cubicBezTo>
                  <a:pt x="2748280" y="2064385"/>
                  <a:pt x="2691130" y="2121535"/>
                  <a:pt x="2621280" y="2121535"/>
                </a:cubicBezTo>
                <a:lnTo>
                  <a:pt x="127000" y="2121535"/>
                </a:lnTo>
                <a:cubicBezTo>
                  <a:pt x="57150" y="2121535"/>
                  <a:pt x="0" y="2064385"/>
                  <a:pt x="0" y="1994535"/>
                </a:cubicBezTo>
                <a:lnTo>
                  <a:pt x="0" y="127000"/>
                </a:lnTo>
                <a:cubicBezTo>
                  <a:pt x="0" y="57150"/>
                  <a:pt x="57150" y="0"/>
                  <a:pt x="127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6" name="Picture Placeholder 22">
            <a:extLst>
              <a:ext uri="{FF2B5EF4-FFF2-40B4-BE49-F238E27FC236}">
                <a16:creationId xmlns:a16="http://schemas.microsoft.com/office/drawing/2014/main" id="{B370D9B7-04A5-16B2-AF59-3F7D755DAF7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176466" y="922020"/>
            <a:ext cx="2062015" cy="2405063"/>
          </a:xfrm>
          <a:custGeom>
            <a:avLst/>
            <a:gdLst>
              <a:gd name="connsiteX0" fmla="*/ 127000 w 2748280"/>
              <a:gd name="connsiteY0" fmla="*/ 0 h 2886075"/>
              <a:gd name="connsiteX1" fmla="*/ 2621280 w 2748280"/>
              <a:gd name="connsiteY1" fmla="*/ 0 h 2886075"/>
              <a:gd name="connsiteX2" fmla="*/ 2748280 w 2748280"/>
              <a:gd name="connsiteY2" fmla="*/ 127000 h 2886075"/>
              <a:gd name="connsiteX3" fmla="*/ 2748280 w 2748280"/>
              <a:gd name="connsiteY3" fmla="*/ 2759075 h 2886075"/>
              <a:gd name="connsiteX4" fmla="*/ 2621280 w 2748280"/>
              <a:gd name="connsiteY4" fmla="*/ 2886075 h 2886075"/>
              <a:gd name="connsiteX5" fmla="*/ 127000 w 2748280"/>
              <a:gd name="connsiteY5" fmla="*/ 2886075 h 2886075"/>
              <a:gd name="connsiteX6" fmla="*/ 0 w 2748280"/>
              <a:gd name="connsiteY6" fmla="*/ 2759075 h 2886075"/>
              <a:gd name="connsiteX7" fmla="*/ 0 w 2748280"/>
              <a:gd name="connsiteY7" fmla="*/ 127000 h 2886075"/>
              <a:gd name="connsiteX8" fmla="*/ 127000 w 2748280"/>
              <a:gd name="connsiteY8" fmla="*/ 0 h 288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8280" h="2886075">
                <a:moveTo>
                  <a:pt x="127000" y="0"/>
                </a:moveTo>
                <a:lnTo>
                  <a:pt x="2621280" y="0"/>
                </a:lnTo>
                <a:cubicBezTo>
                  <a:pt x="2691130" y="0"/>
                  <a:pt x="2748280" y="57150"/>
                  <a:pt x="2748280" y="127000"/>
                </a:cubicBezTo>
                <a:lnTo>
                  <a:pt x="2748280" y="2759075"/>
                </a:lnTo>
                <a:cubicBezTo>
                  <a:pt x="2748280" y="2828925"/>
                  <a:pt x="2691130" y="2886075"/>
                  <a:pt x="2621280" y="2886075"/>
                </a:cubicBezTo>
                <a:lnTo>
                  <a:pt x="127000" y="2886075"/>
                </a:lnTo>
                <a:cubicBezTo>
                  <a:pt x="57150" y="2886075"/>
                  <a:pt x="0" y="2828925"/>
                  <a:pt x="0" y="2759075"/>
                </a:cubicBezTo>
                <a:lnTo>
                  <a:pt x="0" y="127000"/>
                </a:lnTo>
                <a:cubicBezTo>
                  <a:pt x="0" y="57150"/>
                  <a:pt x="57150" y="0"/>
                  <a:pt x="127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7" name="Picture Placeholder 18">
            <a:extLst>
              <a:ext uri="{FF2B5EF4-FFF2-40B4-BE49-F238E27FC236}">
                <a16:creationId xmlns:a16="http://schemas.microsoft.com/office/drawing/2014/main" id="{9B59FD54-12D4-0822-9758-C2810C33E2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3020" y="922020"/>
            <a:ext cx="3521815" cy="4315883"/>
          </a:xfrm>
          <a:custGeom>
            <a:avLst/>
            <a:gdLst>
              <a:gd name="connsiteX0" fmla="*/ 127000 w 4693920"/>
              <a:gd name="connsiteY0" fmla="*/ 0 h 5179060"/>
              <a:gd name="connsiteX1" fmla="*/ 4566920 w 4693920"/>
              <a:gd name="connsiteY1" fmla="*/ 0 h 5179060"/>
              <a:gd name="connsiteX2" fmla="*/ 4693920 w 4693920"/>
              <a:gd name="connsiteY2" fmla="*/ 127000 h 5179060"/>
              <a:gd name="connsiteX3" fmla="*/ 4693920 w 4693920"/>
              <a:gd name="connsiteY3" fmla="*/ 5052060 h 5179060"/>
              <a:gd name="connsiteX4" fmla="*/ 4566920 w 4693920"/>
              <a:gd name="connsiteY4" fmla="*/ 5179060 h 5179060"/>
              <a:gd name="connsiteX5" fmla="*/ 127000 w 4693920"/>
              <a:gd name="connsiteY5" fmla="*/ 5179060 h 5179060"/>
              <a:gd name="connsiteX6" fmla="*/ 0 w 4693920"/>
              <a:gd name="connsiteY6" fmla="*/ 5052060 h 5179060"/>
              <a:gd name="connsiteX7" fmla="*/ 0 w 4693920"/>
              <a:gd name="connsiteY7" fmla="*/ 127000 h 5179060"/>
              <a:gd name="connsiteX8" fmla="*/ 127000 w 4693920"/>
              <a:gd name="connsiteY8" fmla="*/ 0 h 517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93920" h="5179060">
                <a:moveTo>
                  <a:pt x="127000" y="0"/>
                </a:moveTo>
                <a:lnTo>
                  <a:pt x="4566920" y="0"/>
                </a:lnTo>
                <a:cubicBezTo>
                  <a:pt x="4636770" y="0"/>
                  <a:pt x="4693920" y="57150"/>
                  <a:pt x="4693920" y="127000"/>
                </a:cubicBezTo>
                <a:lnTo>
                  <a:pt x="4693920" y="5052060"/>
                </a:lnTo>
                <a:cubicBezTo>
                  <a:pt x="4693920" y="5121910"/>
                  <a:pt x="4636770" y="5179060"/>
                  <a:pt x="4566920" y="5179060"/>
                </a:cubicBezTo>
                <a:lnTo>
                  <a:pt x="127000" y="5179060"/>
                </a:lnTo>
                <a:cubicBezTo>
                  <a:pt x="57150" y="5179060"/>
                  <a:pt x="0" y="5121910"/>
                  <a:pt x="0" y="5052060"/>
                </a:cubicBezTo>
                <a:lnTo>
                  <a:pt x="0" y="127000"/>
                </a:lnTo>
                <a:cubicBezTo>
                  <a:pt x="0" y="57150"/>
                  <a:pt x="57150" y="0"/>
                  <a:pt x="127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55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 Text w/9-Co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052" y="883920"/>
            <a:ext cx="2062104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6051" y="1554480"/>
            <a:ext cx="2062104" cy="3699935"/>
          </a:xfrm>
        </p:spPr>
        <p:txBody>
          <a:bodyPr/>
          <a:lstStyle>
            <a:lvl1pPr>
              <a:lnSpc>
                <a:spcPts val="975"/>
              </a:lnSpc>
              <a:spcAft>
                <a:spcPts val="0"/>
              </a:spcAft>
              <a:defRPr sz="675"/>
            </a:lvl1pPr>
            <a:lvl2pPr>
              <a:lnSpc>
                <a:spcPts val="975"/>
              </a:lnSpc>
              <a:spcAft>
                <a:spcPts val="0"/>
              </a:spcAft>
              <a:defRPr sz="675"/>
            </a:lvl2pPr>
            <a:lvl3pPr>
              <a:lnSpc>
                <a:spcPts val="975"/>
              </a:lnSpc>
              <a:spcAft>
                <a:spcPts val="0"/>
              </a:spcAft>
              <a:defRPr sz="675"/>
            </a:lvl3pPr>
            <a:lvl4pPr>
              <a:lnSpc>
                <a:spcPts val="975"/>
              </a:lnSpc>
              <a:spcAft>
                <a:spcPts val="0"/>
              </a:spcAft>
              <a:defRPr sz="675"/>
            </a:lvl4pPr>
            <a:lvl5pPr>
              <a:lnSpc>
                <a:spcPts val="975"/>
              </a:lnSpc>
              <a:spcAft>
                <a:spcPts val="0"/>
              </a:spcAft>
              <a:defRPr sz="67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C5C6DE08-D4E4-7F86-7CF1-E14C031D36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53713" y="922020"/>
            <a:ext cx="6442369" cy="4315883"/>
          </a:xfrm>
          <a:custGeom>
            <a:avLst/>
            <a:gdLst>
              <a:gd name="connsiteX0" fmla="*/ 127000 w 8586470"/>
              <a:gd name="connsiteY0" fmla="*/ 0 h 5179060"/>
              <a:gd name="connsiteX1" fmla="*/ 8459470 w 8586470"/>
              <a:gd name="connsiteY1" fmla="*/ 0 h 5179060"/>
              <a:gd name="connsiteX2" fmla="*/ 8586470 w 8586470"/>
              <a:gd name="connsiteY2" fmla="*/ 127000 h 5179060"/>
              <a:gd name="connsiteX3" fmla="*/ 8586470 w 8586470"/>
              <a:gd name="connsiteY3" fmla="*/ 5052060 h 5179060"/>
              <a:gd name="connsiteX4" fmla="*/ 8459470 w 8586470"/>
              <a:gd name="connsiteY4" fmla="*/ 5179060 h 5179060"/>
              <a:gd name="connsiteX5" fmla="*/ 127000 w 8586470"/>
              <a:gd name="connsiteY5" fmla="*/ 5179060 h 5179060"/>
              <a:gd name="connsiteX6" fmla="*/ 0 w 8586470"/>
              <a:gd name="connsiteY6" fmla="*/ 5052060 h 5179060"/>
              <a:gd name="connsiteX7" fmla="*/ 0 w 8586470"/>
              <a:gd name="connsiteY7" fmla="*/ 127000 h 5179060"/>
              <a:gd name="connsiteX8" fmla="*/ 127000 w 8586470"/>
              <a:gd name="connsiteY8" fmla="*/ 0 h 517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86470" h="5179060">
                <a:moveTo>
                  <a:pt x="127000" y="0"/>
                </a:moveTo>
                <a:lnTo>
                  <a:pt x="8459470" y="0"/>
                </a:lnTo>
                <a:cubicBezTo>
                  <a:pt x="8529320" y="0"/>
                  <a:pt x="8586470" y="57150"/>
                  <a:pt x="8586470" y="127000"/>
                </a:cubicBezTo>
                <a:lnTo>
                  <a:pt x="8586470" y="5052060"/>
                </a:lnTo>
                <a:cubicBezTo>
                  <a:pt x="8586470" y="5121910"/>
                  <a:pt x="8529320" y="5179060"/>
                  <a:pt x="8459470" y="5179060"/>
                </a:cubicBezTo>
                <a:lnTo>
                  <a:pt x="127000" y="5179060"/>
                </a:lnTo>
                <a:cubicBezTo>
                  <a:pt x="57150" y="5179060"/>
                  <a:pt x="0" y="5121910"/>
                  <a:pt x="0" y="5052060"/>
                </a:cubicBezTo>
                <a:lnTo>
                  <a:pt x="0" y="127000"/>
                </a:lnTo>
                <a:cubicBezTo>
                  <a:pt x="0" y="57150"/>
                  <a:pt x="57150" y="0"/>
                  <a:pt x="127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2389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-Col Text w/ set of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052" y="883920"/>
            <a:ext cx="2062104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6051" y="1554480"/>
            <a:ext cx="2062104" cy="3699935"/>
          </a:xfrm>
        </p:spPr>
        <p:txBody>
          <a:bodyPr/>
          <a:lstStyle>
            <a:lvl1pPr>
              <a:lnSpc>
                <a:spcPts val="975"/>
              </a:lnSpc>
              <a:spcAft>
                <a:spcPts val="0"/>
              </a:spcAft>
              <a:defRPr sz="675"/>
            </a:lvl1pPr>
            <a:lvl2pPr>
              <a:lnSpc>
                <a:spcPts val="975"/>
              </a:lnSpc>
              <a:spcAft>
                <a:spcPts val="0"/>
              </a:spcAft>
              <a:defRPr sz="675"/>
            </a:lvl2pPr>
            <a:lvl3pPr>
              <a:lnSpc>
                <a:spcPts val="975"/>
              </a:lnSpc>
              <a:spcAft>
                <a:spcPts val="0"/>
              </a:spcAft>
              <a:defRPr sz="675"/>
            </a:lvl3pPr>
            <a:lvl4pPr>
              <a:lnSpc>
                <a:spcPts val="975"/>
              </a:lnSpc>
              <a:spcAft>
                <a:spcPts val="0"/>
              </a:spcAft>
              <a:defRPr sz="675"/>
            </a:lvl4pPr>
            <a:lvl5pPr>
              <a:lnSpc>
                <a:spcPts val="975"/>
              </a:lnSpc>
              <a:spcAft>
                <a:spcPts val="0"/>
              </a:spcAft>
              <a:defRPr sz="67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CBC029E6-038D-252C-0F3B-ACA943C23AD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53714" y="922020"/>
            <a:ext cx="2061539" cy="2399242"/>
          </a:xfrm>
          <a:custGeom>
            <a:avLst/>
            <a:gdLst>
              <a:gd name="connsiteX0" fmla="*/ 127000 w 2747645"/>
              <a:gd name="connsiteY0" fmla="*/ 0 h 2879090"/>
              <a:gd name="connsiteX1" fmla="*/ 2620645 w 2747645"/>
              <a:gd name="connsiteY1" fmla="*/ 0 h 2879090"/>
              <a:gd name="connsiteX2" fmla="*/ 2747645 w 2747645"/>
              <a:gd name="connsiteY2" fmla="*/ 127000 h 2879090"/>
              <a:gd name="connsiteX3" fmla="*/ 2747645 w 2747645"/>
              <a:gd name="connsiteY3" fmla="*/ 2752090 h 2879090"/>
              <a:gd name="connsiteX4" fmla="*/ 2620645 w 2747645"/>
              <a:gd name="connsiteY4" fmla="*/ 2879090 h 2879090"/>
              <a:gd name="connsiteX5" fmla="*/ 127000 w 2747645"/>
              <a:gd name="connsiteY5" fmla="*/ 2879090 h 2879090"/>
              <a:gd name="connsiteX6" fmla="*/ 0 w 2747645"/>
              <a:gd name="connsiteY6" fmla="*/ 2752090 h 2879090"/>
              <a:gd name="connsiteX7" fmla="*/ 0 w 2747645"/>
              <a:gd name="connsiteY7" fmla="*/ 127000 h 2879090"/>
              <a:gd name="connsiteX8" fmla="*/ 127000 w 2747645"/>
              <a:gd name="connsiteY8" fmla="*/ 0 h 287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7645" h="2879090">
                <a:moveTo>
                  <a:pt x="127000" y="0"/>
                </a:moveTo>
                <a:lnTo>
                  <a:pt x="2620645" y="0"/>
                </a:lnTo>
                <a:cubicBezTo>
                  <a:pt x="2690495" y="0"/>
                  <a:pt x="2747645" y="57150"/>
                  <a:pt x="2747645" y="127000"/>
                </a:cubicBezTo>
                <a:lnTo>
                  <a:pt x="2747645" y="2752090"/>
                </a:lnTo>
                <a:cubicBezTo>
                  <a:pt x="2747645" y="2821940"/>
                  <a:pt x="2690495" y="2879090"/>
                  <a:pt x="2620645" y="2879090"/>
                </a:cubicBezTo>
                <a:lnTo>
                  <a:pt x="127000" y="2879090"/>
                </a:lnTo>
                <a:cubicBezTo>
                  <a:pt x="57150" y="2879090"/>
                  <a:pt x="0" y="2821940"/>
                  <a:pt x="0" y="2752090"/>
                </a:cubicBezTo>
                <a:lnTo>
                  <a:pt x="0" y="127000"/>
                </a:lnTo>
                <a:cubicBezTo>
                  <a:pt x="0" y="57150"/>
                  <a:pt x="57150" y="0"/>
                  <a:pt x="127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6" name="Picture Placeholder 17">
            <a:extLst>
              <a:ext uri="{FF2B5EF4-FFF2-40B4-BE49-F238E27FC236}">
                <a16:creationId xmlns:a16="http://schemas.microsoft.com/office/drawing/2014/main" id="{98DEC7E6-3C83-7ED7-EF7C-052D14661C0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53713" y="3472668"/>
            <a:ext cx="2060110" cy="1767946"/>
          </a:xfrm>
          <a:custGeom>
            <a:avLst/>
            <a:gdLst>
              <a:gd name="connsiteX0" fmla="*/ 127000 w 2745740"/>
              <a:gd name="connsiteY0" fmla="*/ 0 h 2121535"/>
              <a:gd name="connsiteX1" fmla="*/ 2618740 w 2745740"/>
              <a:gd name="connsiteY1" fmla="*/ 0 h 2121535"/>
              <a:gd name="connsiteX2" fmla="*/ 2745740 w 2745740"/>
              <a:gd name="connsiteY2" fmla="*/ 127000 h 2121535"/>
              <a:gd name="connsiteX3" fmla="*/ 2745740 w 2745740"/>
              <a:gd name="connsiteY3" fmla="*/ 1994535 h 2121535"/>
              <a:gd name="connsiteX4" fmla="*/ 2618740 w 2745740"/>
              <a:gd name="connsiteY4" fmla="*/ 2121535 h 2121535"/>
              <a:gd name="connsiteX5" fmla="*/ 127000 w 2745740"/>
              <a:gd name="connsiteY5" fmla="*/ 2121535 h 2121535"/>
              <a:gd name="connsiteX6" fmla="*/ 0 w 2745740"/>
              <a:gd name="connsiteY6" fmla="*/ 1994535 h 2121535"/>
              <a:gd name="connsiteX7" fmla="*/ 0 w 2745740"/>
              <a:gd name="connsiteY7" fmla="*/ 127000 h 2121535"/>
              <a:gd name="connsiteX8" fmla="*/ 127000 w 2745740"/>
              <a:gd name="connsiteY8" fmla="*/ 0 h 212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5740" h="2121535">
                <a:moveTo>
                  <a:pt x="127000" y="0"/>
                </a:moveTo>
                <a:lnTo>
                  <a:pt x="2618740" y="0"/>
                </a:lnTo>
                <a:cubicBezTo>
                  <a:pt x="2688590" y="0"/>
                  <a:pt x="2745740" y="57150"/>
                  <a:pt x="2745740" y="127000"/>
                </a:cubicBezTo>
                <a:lnTo>
                  <a:pt x="2745740" y="1994535"/>
                </a:lnTo>
                <a:cubicBezTo>
                  <a:pt x="2745740" y="2064385"/>
                  <a:pt x="2688590" y="2121535"/>
                  <a:pt x="2618740" y="2121535"/>
                </a:cubicBezTo>
                <a:lnTo>
                  <a:pt x="127000" y="2121535"/>
                </a:lnTo>
                <a:cubicBezTo>
                  <a:pt x="57150" y="2121535"/>
                  <a:pt x="0" y="2064385"/>
                  <a:pt x="0" y="1994535"/>
                </a:cubicBezTo>
                <a:lnTo>
                  <a:pt x="0" y="127000"/>
                </a:lnTo>
                <a:cubicBezTo>
                  <a:pt x="0" y="57150"/>
                  <a:pt x="57150" y="0"/>
                  <a:pt x="127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7" name="Picture Placeholder 19">
            <a:extLst>
              <a:ext uri="{FF2B5EF4-FFF2-40B4-BE49-F238E27FC236}">
                <a16:creationId xmlns:a16="http://schemas.microsoft.com/office/drawing/2014/main" id="{A8308B24-12D8-0E18-6B1C-B3F8F6737B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2643" y="922020"/>
            <a:ext cx="4252192" cy="4315883"/>
          </a:xfrm>
          <a:custGeom>
            <a:avLst/>
            <a:gdLst>
              <a:gd name="connsiteX0" fmla="*/ 127000 w 5667375"/>
              <a:gd name="connsiteY0" fmla="*/ 0 h 5179060"/>
              <a:gd name="connsiteX1" fmla="*/ 5540375 w 5667375"/>
              <a:gd name="connsiteY1" fmla="*/ 0 h 5179060"/>
              <a:gd name="connsiteX2" fmla="*/ 5667375 w 5667375"/>
              <a:gd name="connsiteY2" fmla="*/ 127000 h 5179060"/>
              <a:gd name="connsiteX3" fmla="*/ 5667375 w 5667375"/>
              <a:gd name="connsiteY3" fmla="*/ 5052060 h 5179060"/>
              <a:gd name="connsiteX4" fmla="*/ 5540375 w 5667375"/>
              <a:gd name="connsiteY4" fmla="*/ 5179060 h 5179060"/>
              <a:gd name="connsiteX5" fmla="*/ 127000 w 5667375"/>
              <a:gd name="connsiteY5" fmla="*/ 5179060 h 5179060"/>
              <a:gd name="connsiteX6" fmla="*/ 0 w 5667375"/>
              <a:gd name="connsiteY6" fmla="*/ 5052060 h 5179060"/>
              <a:gd name="connsiteX7" fmla="*/ 0 w 5667375"/>
              <a:gd name="connsiteY7" fmla="*/ 127000 h 5179060"/>
              <a:gd name="connsiteX8" fmla="*/ 127000 w 5667375"/>
              <a:gd name="connsiteY8" fmla="*/ 0 h 517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67375" h="5179060">
                <a:moveTo>
                  <a:pt x="127000" y="0"/>
                </a:moveTo>
                <a:lnTo>
                  <a:pt x="5540375" y="0"/>
                </a:lnTo>
                <a:cubicBezTo>
                  <a:pt x="5610225" y="0"/>
                  <a:pt x="5667375" y="57150"/>
                  <a:pt x="5667375" y="127000"/>
                </a:cubicBezTo>
                <a:lnTo>
                  <a:pt x="5667375" y="5052060"/>
                </a:lnTo>
                <a:cubicBezTo>
                  <a:pt x="5667375" y="5121910"/>
                  <a:pt x="5610225" y="5179060"/>
                  <a:pt x="5540375" y="5179060"/>
                </a:cubicBezTo>
                <a:lnTo>
                  <a:pt x="127000" y="5179060"/>
                </a:lnTo>
                <a:cubicBezTo>
                  <a:pt x="57150" y="5179060"/>
                  <a:pt x="0" y="5121910"/>
                  <a:pt x="0" y="5052060"/>
                </a:cubicBezTo>
                <a:lnTo>
                  <a:pt x="0" y="127000"/>
                </a:lnTo>
                <a:cubicBezTo>
                  <a:pt x="0" y="57150"/>
                  <a:pt x="57150" y="0"/>
                  <a:pt x="127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6632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052" y="883920"/>
            <a:ext cx="8029284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9AE7A3E6-0587-0E18-A576-6780D3B717B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57275" y="1559719"/>
            <a:ext cx="8633041" cy="3679245"/>
          </a:xfrm>
          <a:custGeom>
            <a:avLst/>
            <a:gdLst>
              <a:gd name="connsiteX0" fmla="*/ 254033 w 23015396"/>
              <a:gd name="connsiteY0" fmla="*/ 0 h 8830189"/>
              <a:gd name="connsiteX1" fmla="*/ 22761364 w 23015396"/>
              <a:gd name="connsiteY1" fmla="*/ 0 h 8830189"/>
              <a:gd name="connsiteX2" fmla="*/ 23015396 w 23015396"/>
              <a:gd name="connsiteY2" fmla="*/ 254033 h 8830189"/>
              <a:gd name="connsiteX3" fmla="*/ 23015396 w 23015396"/>
              <a:gd name="connsiteY3" fmla="*/ 8576156 h 8830189"/>
              <a:gd name="connsiteX4" fmla="*/ 22761364 w 23015396"/>
              <a:gd name="connsiteY4" fmla="*/ 8830189 h 8830189"/>
              <a:gd name="connsiteX5" fmla="*/ 254033 w 23015396"/>
              <a:gd name="connsiteY5" fmla="*/ 8830189 h 8830189"/>
              <a:gd name="connsiteX6" fmla="*/ 0 w 23015396"/>
              <a:gd name="connsiteY6" fmla="*/ 8576156 h 8830189"/>
              <a:gd name="connsiteX7" fmla="*/ 0 w 23015396"/>
              <a:gd name="connsiteY7" fmla="*/ 254033 h 8830189"/>
              <a:gd name="connsiteX8" fmla="*/ 254033 w 23015396"/>
              <a:gd name="connsiteY8" fmla="*/ 0 h 8830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15396" h="8830189">
                <a:moveTo>
                  <a:pt x="254033" y="0"/>
                </a:moveTo>
                <a:lnTo>
                  <a:pt x="22761364" y="0"/>
                </a:lnTo>
                <a:cubicBezTo>
                  <a:pt x="22901082" y="0"/>
                  <a:pt x="23015396" y="114315"/>
                  <a:pt x="23015396" y="254033"/>
                </a:cubicBezTo>
                <a:lnTo>
                  <a:pt x="23015396" y="8576156"/>
                </a:lnTo>
                <a:cubicBezTo>
                  <a:pt x="23015396" y="8715875"/>
                  <a:pt x="22901082" y="8830189"/>
                  <a:pt x="22761364" y="8830189"/>
                </a:cubicBezTo>
                <a:lnTo>
                  <a:pt x="254033" y="8830189"/>
                </a:lnTo>
                <a:cubicBezTo>
                  <a:pt x="114316" y="8830189"/>
                  <a:pt x="0" y="8715875"/>
                  <a:pt x="0" y="8576156"/>
                </a:cubicBezTo>
                <a:lnTo>
                  <a:pt x="0" y="254033"/>
                </a:lnTo>
                <a:cubicBezTo>
                  <a:pt x="0" y="114315"/>
                  <a:pt x="114316" y="0"/>
                  <a:pt x="25403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0" tIns="0" rIns="0" bIns="0" rtlCol="0">
            <a:noAutofit/>
          </a:bodyPr>
          <a:lstStyle>
            <a:lvl1pPr>
              <a:defRPr lang="en-US" sz="1050" dirty="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422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Width Image Bleeding off 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052" y="883920"/>
            <a:ext cx="8029284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4EB3FE6C-C8FF-054A-3C2A-98DF30D672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7242" y="1559719"/>
            <a:ext cx="8633041" cy="4156710"/>
          </a:xfrm>
          <a:custGeom>
            <a:avLst/>
            <a:gdLst>
              <a:gd name="connsiteX0" fmla="*/ 253999 w 23012400"/>
              <a:gd name="connsiteY0" fmla="*/ 0 h 9972675"/>
              <a:gd name="connsiteX1" fmla="*/ 22758400 w 23012400"/>
              <a:gd name="connsiteY1" fmla="*/ 0 h 9972675"/>
              <a:gd name="connsiteX2" fmla="*/ 23012400 w 23012400"/>
              <a:gd name="connsiteY2" fmla="*/ 254000 h 9972675"/>
              <a:gd name="connsiteX3" fmla="*/ 23012400 w 23012400"/>
              <a:gd name="connsiteY3" fmla="*/ 9972675 h 9972675"/>
              <a:gd name="connsiteX4" fmla="*/ 0 w 23012400"/>
              <a:gd name="connsiteY4" fmla="*/ 9972675 h 9972675"/>
              <a:gd name="connsiteX5" fmla="*/ 0 w 23012400"/>
              <a:gd name="connsiteY5" fmla="*/ 254000 h 9972675"/>
              <a:gd name="connsiteX6" fmla="*/ 253999 w 23012400"/>
              <a:gd name="connsiteY6" fmla="*/ 0 h 9972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12400" h="9972675">
                <a:moveTo>
                  <a:pt x="253999" y="0"/>
                </a:moveTo>
                <a:lnTo>
                  <a:pt x="22758400" y="0"/>
                </a:lnTo>
                <a:cubicBezTo>
                  <a:pt x="22898100" y="0"/>
                  <a:pt x="23012400" y="114300"/>
                  <a:pt x="23012400" y="254000"/>
                </a:cubicBezTo>
                <a:lnTo>
                  <a:pt x="23012400" y="9972675"/>
                </a:lnTo>
                <a:lnTo>
                  <a:pt x="0" y="9972675"/>
                </a:lnTo>
                <a:lnTo>
                  <a:pt x="0" y="254000"/>
                </a:lnTo>
                <a:cubicBezTo>
                  <a:pt x="0" y="114300"/>
                  <a:pt x="114300" y="0"/>
                  <a:pt x="25399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2D1BEDE-5BF1-43BF-3B1E-300E83F36576}"/>
              </a:ext>
            </a:extLst>
          </p:cNvPr>
          <p:cNvSpPr/>
          <p:nvPr userDrawn="1"/>
        </p:nvSpPr>
        <p:spPr>
          <a:xfrm>
            <a:off x="8753340" y="246005"/>
            <a:ext cx="142742" cy="177339"/>
          </a:xfrm>
          <a:custGeom>
            <a:avLst/>
            <a:gdLst>
              <a:gd name="connsiteX0" fmla="*/ 97891 w 195782"/>
              <a:gd name="connsiteY0" fmla="*/ 141952 h 218997"/>
              <a:gd name="connsiteX1" fmla="*/ 110088 w 195782"/>
              <a:gd name="connsiteY1" fmla="*/ 151219 h 218997"/>
              <a:gd name="connsiteX2" fmla="*/ 115370 w 195782"/>
              <a:gd name="connsiteY2" fmla="*/ 204301 h 218997"/>
              <a:gd name="connsiteX3" fmla="*/ 97891 w 195782"/>
              <a:gd name="connsiteY3" fmla="*/ 218997 h 218997"/>
              <a:gd name="connsiteX4" fmla="*/ 80411 w 195782"/>
              <a:gd name="connsiteY4" fmla="*/ 204301 h 218997"/>
              <a:gd name="connsiteX5" fmla="*/ 85694 w 195782"/>
              <a:gd name="connsiteY5" fmla="*/ 151219 h 218997"/>
              <a:gd name="connsiteX6" fmla="*/ 97891 w 195782"/>
              <a:gd name="connsiteY6" fmla="*/ 141952 h 218997"/>
              <a:gd name="connsiteX7" fmla="*/ 140192 w 195782"/>
              <a:gd name="connsiteY7" fmla="*/ 119812 h 218997"/>
              <a:gd name="connsiteX8" fmla="*/ 188901 w 195782"/>
              <a:gd name="connsiteY8" fmla="*/ 141797 h 218997"/>
              <a:gd name="connsiteX9" fmla="*/ 192902 w 195782"/>
              <a:gd name="connsiteY9" fmla="*/ 164247 h 218997"/>
              <a:gd name="connsiteX10" fmla="*/ 171421 w 195782"/>
              <a:gd name="connsiteY10" fmla="*/ 172002 h 218997"/>
              <a:gd name="connsiteX11" fmla="*/ 127995 w 195782"/>
              <a:gd name="connsiteY11" fmla="*/ 140866 h 218997"/>
              <a:gd name="connsiteX12" fmla="*/ 126053 w 195782"/>
              <a:gd name="connsiteY12" fmla="*/ 125705 h 218997"/>
              <a:gd name="connsiteX13" fmla="*/ 140192 w 195782"/>
              <a:gd name="connsiteY13" fmla="*/ 119812 h 218997"/>
              <a:gd name="connsiteX14" fmla="*/ 55590 w 195782"/>
              <a:gd name="connsiteY14" fmla="*/ 119812 h 218997"/>
              <a:gd name="connsiteX15" fmla="*/ 69729 w 195782"/>
              <a:gd name="connsiteY15" fmla="*/ 125706 h 218997"/>
              <a:gd name="connsiteX16" fmla="*/ 67787 w 195782"/>
              <a:gd name="connsiteY16" fmla="*/ 140867 h 218997"/>
              <a:gd name="connsiteX17" fmla="*/ 24361 w 195782"/>
              <a:gd name="connsiteY17" fmla="*/ 172003 h 218997"/>
              <a:gd name="connsiteX18" fmla="*/ 2880 w 195782"/>
              <a:gd name="connsiteY18" fmla="*/ 164248 h 218997"/>
              <a:gd name="connsiteX19" fmla="*/ 6881 w 195782"/>
              <a:gd name="connsiteY19" fmla="*/ 141797 h 218997"/>
              <a:gd name="connsiteX20" fmla="*/ 55590 w 195782"/>
              <a:gd name="connsiteY20" fmla="*/ 119812 h 218997"/>
              <a:gd name="connsiteX21" fmla="*/ 183618 w 195782"/>
              <a:gd name="connsiteY21" fmla="*/ 46219 h 218997"/>
              <a:gd name="connsiteX22" fmla="*/ 192902 w 195782"/>
              <a:gd name="connsiteY22" fmla="*/ 54749 h 218997"/>
              <a:gd name="connsiteX23" fmla="*/ 188901 w 195782"/>
              <a:gd name="connsiteY23" fmla="*/ 77161 h 218997"/>
              <a:gd name="connsiteX24" fmla="*/ 140192 w 195782"/>
              <a:gd name="connsiteY24" fmla="*/ 99146 h 218997"/>
              <a:gd name="connsiteX25" fmla="*/ 126053 w 195782"/>
              <a:gd name="connsiteY25" fmla="*/ 93252 h 218997"/>
              <a:gd name="connsiteX26" fmla="*/ 127995 w 195782"/>
              <a:gd name="connsiteY26" fmla="*/ 78091 h 218997"/>
              <a:gd name="connsiteX27" fmla="*/ 171421 w 195782"/>
              <a:gd name="connsiteY27" fmla="*/ 46994 h 218997"/>
              <a:gd name="connsiteX28" fmla="*/ 183618 w 195782"/>
              <a:gd name="connsiteY28" fmla="*/ 46219 h 218997"/>
              <a:gd name="connsiteX29" fmla="*/ 12179 w 195782"/>
              <a:gd name="connsiteY29" fmla="*/ 46219 h 218997"/>
              <a:gd name="connsiteX30" fmla="*/ 24361 w 195782"/>
              <a:gd name="connsiteY30" fmla="*/ 46994 h 218997"/>
              <a:gd name="connsiteX31" fmla="*/ 67787 w 195782"/>
              <a:gd name="connsiteY31" fmla="*/ 78130 h 218997"/>
              <a:gd name="connsiteX32" fmla="*/ 69729 w 195782"/>
              <a:gd name="connsiteY32" fmla="*/ 93291 h 218997"/>
              <a:gd name="connsiteX33" fmla="*/ 55590 w 195782"/>
              <a:gd name="connsiteY33" fmla="*/ 99185 h 218997"/>
              <a:gd name="connsiteX34" fmla="*/ 6881 w 195782"/>
              <a:gd name="connsiteY34" fmla="*/ 77200 h 218997"/>
              <a:gd name="connsiteX35" fmla="*/ 2880 w 195782"/>
              <a:gd name="connsiteY35" fmla="*/ 54749 h 218997"/>
              <a:gd name="connsiteX36" fmla="*/ 12179 w 195782"/>
              <a:gd name="connsiteY36" fmla="*/ 46219 h 218997"/>
              <a:gd name="connsiteX37" fmla="*/ 97891 w 195782"/>
              <a:gd name="connsiteY37" fmla="*/ 0 h 218997"/>
              <a:gd name="connsiteX38" fmla="*/ 115370 w 195782"/>
              <a:gd name="connsiteY38" fmla="*/ 14695 h 218997"/>
              <a:gd name="connsiteX39" fmla="*/ 110088 w 195782"/>
              <a:gd name="connsiteY39" fmla="*/ 67778 h 218997"/>
              <a:gd name="connsiteX40" fmla="*/ 97891 w 195782"/>
              <a:gd name="connsiteY40" fmla="*/ 77045 h 218997"/>
              <a:gd name="connsiteX41" fmla="*/ 85694 w 195782"/>
              <a:gd name="connsiteY41" fmla="*/ 67778 h 218997"/>
              <a:gd name="connsiteX42" fmla="*/ 80411 w 195782"/>
              <a:gd name="connsiteY42" fmla="*/ 14695 h 218997"/>
              <a:gd name="connsiteX43" fmla="*/ 97891 w 195782"/>
              <a:gd name="connsiteY43" fmla="*/ 0 h 21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5782" h="218997">
                <a:moveTo>
                  <a:pt x="97891" y="141952"/>
                </a:moveTo>
                <a:cubicBezTo>
                  <a:pt x="105193" y="141952"/>
                  <a:pt x="109233" y="146838"/>
                  <a:pt x="110088" y="151219"/>
                </a:cubicBezTo>
                <a:cubicBezTo>
                  <a:pt x="112651" y="164208"/>
                  <a:pt x="115487" y="184100"/>
                  <a:pt x="115370" y="204301"/>
                </a:cubicBezTo>
                <a:cubicBezTo>
                  <a:pt x="115331" y="213840"/>
                  <a:pt x="106747" y="218997"/>
                  <a:pt x="97891" y="218997"/>
                </a:cubicBezTo>
                <a:cubicBezTo>
                  <a:pt x="89035" y="218997"/>
                  <a:pt x="80489" y="213840"/>
                  <a:pt x="80411" y="204301"/>
                </a:cubicBezTo>
                <a:cubicBezTo>
                  <a:pt x="80295" y="184100"/>
                  <a:pt x="83130" y="164208"/>
                  <a:pt x="85694" y="151219"/>
                </a:cubicBezTo>
                <a:cubicBezTo>
                  <a:pt x="86549" y="146838"/>
                  <a:pt x="90588" y="141952"/>
                  <a:pt x="97891" y="141952"/>
                </a:cubicBezTo>
                <a:close/>
                <a:moveTo>
                  <a:pt x="140192" y="119812"/>
                </a:moveTo>
                <a:cubicBezTo>
                  <a:pt x="152738" y="124116"/>
                  <a:pt x="171421" y="131599"/>
                  <a:pt x="188901" y="141797"/>
                </a:cubicBezTo>
                <a:cubicBezTo>
                  <a:pt x="197135" y="146605"/>
                  <a:pt x="197330" y="156570"/>
                  <a:pt x="192902" y="164247"/>
                </a:cubicBezTo>
                <a:cubicBezTo>
                  <a:pt x="188473" y="171925"/>
                  <a:pt x="179695" y="176733"/>
                  <a:pt x="171421" y="172002"/>
                </a:cubicBezTo>
                <a:cubicBezTo>
                  <a:pt x="153825" y="161998"/>
                  <a:pt x="137977" y="149552"/>
                  <a:pt x="127995" y="140866"/>
                </a:cubicBezTo>
                <a:cubicBezTo>
                  <a:pt x="124654" y="137958"/>
                  <a:pt x="122401" y="132026"/>
                  <a:pt x="126053" y="125705"/>
                </a:cubicBezTo>
                <a:cubicBezTo>
                  <a:pt x="129704" y="119424"/>
                  <a:pt x="135958" y="118377"/>
                  <a:pt x="140192" y="119812"/>
                </a:cubicBezTo>
                <a:close/>
                <a:moveTo>
                  <a:pt x="55590" y="119812"/>
                </a:moveTo>
                <a:cubicBezTo>
                  <a:pt x="59824" y="118378"/>
                  <a:pt x="66078" y="119386"/>
                  <a:pt x="69729" y="125706"/>
                </a:cubicBezTo>
                <a:cubicBezTo>
                  <a:pt x="73381" y="131988"/>
                  <a:pt x="71128" y="137959"/>
                  <a:pt x="67787" y="140867"/>
                </a:cubicBezTo>
                <a:cubicBezTo>
                  <a:pt x="57805" y="149591"/>
                  <a:pt x="41957" y="161999"/>
                  <a:pt x="24361" y="172003"/>
                </a:cubicBezTo>
                <a:cubicBezTo>
                  <a:pt x="16048" y="176733"/>
                  <a:pt x="7309" y="171925"/>
                  <a:pt x="2880" y="164248"/>
                </a:cubicBezTo>
                <a:cubicBezTo>
                  <a:pt x="-1548" y="156609"/>
                  <a:pt x="-1353" y="146605"/>
                  <a:pt x="6881" y="141797"/>
                </a:cubicBezTo>
                <a:cubicBezTo>
                  <a:pt x="24361" y="131600"/>
                  <a:pt x="43044" y="124116"/>
                  <a:pt x="55590" y="119812"/>
                </a:cubicBezTo>
                <a:close/>
                <a:moveTo>
                  <a:pt x="183618" y="46219"/>
                </a:moveTo>
                <a:cubicBezTo>
                  <a:pt x="187395" y="47789"/>
                  <a:pt x="190687" y="50911"/>
                  <a:pt x="192902" y="54749"/>
                </a:cubicBezTo>
                <a:cubicBezTo>
                  <a:pt x="197330" y="62426"/>
                  <a:pt x="197135" y="72391"/>
                  <a:pt x="188901" y="77161"/>
                </a:cubicBezTo>
                <a:cubicBezTo>
                  <a:pt x="171421" y="87358"/>
                  <a:pt x="152738" y="94842"/>
                  <a:pt x="140192" y="99146"/>
                </a:cubicBezTo>
                <a:cubicBezTo>
                  <a:pt x="135958" y="100580"/>
                  <a:pt x="129704" y="99572"/>
                  <a:pt x="126053" y="93252"/>
                </a:cubicBezTo>
                <a:cubicBezTo>
                  <a:pt x="122401" y="86971"/>
                  <a:pt x="124654" y="80999"/>
                  <a:pt x="127995" y="78091"/>
                </a:cubicBezTo>
                <a:cubicBezTo>
                  <a:pt x="137977" y="69406"/>
                  <a:pt x="153825" y="56998"/>
                  <a:pt x="171421" y="46994"/>
                </a:cubicBezTo>
                <a:cubicBezTo>
                  <a:pt x="175578" y="44629"/>
                  <a:pt x="179841" y="44648"/>
                  <a:pt x="183618" y="46219"/>
                </a:cubicBezTo>
                <a:close/>
                <a:moveTo>
                  <a:pt x="12179" y="46219"/>
                </a:moveTo>
                <a:cubicBezTo>
                  <a:pt x="15961" y="44648"/>
                  <a:pt x="20224" y="44629"/>
                  <a:pt x="24361" y="46994"/>
                </a:cubicBezTo>
                <a:cubicBezTo>
                  <a:pt x="41957" y="56998"/>
                  <a:pt x="57805" y="69406"/>
                  <a:pt x="67787" y="78130"/>
                </a:cubicBezTo>
                <a:cubicBezTo>
                  <a:pt x="71128" y="81038"/>
                  <a:pt x="73381" y="86971"/>
                  <a:pt x="69729" y="93291"/>
                </a:cubicBezTo>
                <a:cubicBezTo>
                  <a:pt x="66078" y="99572"/>
                  <a:pt x="59824" y="100619"/>
                  <a:pt x="55590" y="99185"/>
                </a:cubicBezTo>
                <a:cubicBezTo>
                  <a:pt x="43044" y="94881"/>
                  <a:pt x="24361" y="87397"/>
                  <a:pt x="6881" y="77200"/>
                </a:cubicBezTo>
                <a:cubicBezTo>
                  <a:pt x="-1353" y="72391"/>
                  <a:pt x="-1548" y="62426"/>
                  <a:pt x="2880" y="54749"/>
                </a:cubicBezTo>
                <a:cubicBezTo>
                  <a:pt x="5095" y="50911"/>
                  <a:pt x="8396" y="47789"/>
                  <a:pt x="12179" y="46219"/>
                </a:cubicBezTo>
                <a:close/>
                <a:moveTo>
                  <a:pt x="97891" y="0"/>
                </a:moveTo>
                <a:cubicBezTo>
                  <a:pt x="106747" y="0"/>
                  <a:pt x="115331" y="5157"/>
                  <a:pt x="115370" y="14695"/>
                </a:cubicBezTo>
                <a:cubicBezTo>
                  <a:pt x="115487" y="34897"/>
                  <a:pt x="112651" y="54788"/>
                  <a:pt x="110088" y="67778"/>
                </a:cubicBezTo>
                <a:cubicBezTo>
                  <a:pt x="109233" y="72159"/>
                  <a:pt x="105193" y="77045"/>
                  <a:pt x="97891" y="77045"/>
                </a:cubicBezTo>
                <a:cubicBezTo>
                  <a:pt x="90588" y="77045"/>
                  <a:pt x="86549" y="72159"/>
                  <a:pt x="85694" y="67778"/>
                </a:cubicBezTo>
                <a:cubicBezTo>
                  <a:pt x="83130" y="54788"/>
                  <a:pt x="80295" y="34897"/>
                  <a:pt x="80411" y="14695"/>
                </a:cubicBezTo>
                <a:cubicBezTo>
                  <a:pt x="80489" y="5157"/>
                  <a:pt x="89035" y="0"/>
                  <a:pt x="97891" y="0"/>
                </a:cubicBezTo>
                <a:close/>
              </a:path>
            </a:pathLst>
          </a:custGeom>
          <a:solidFill>
            <a:schemeClr val="accent5"/>
          </a:solidFill>
          <a:ln w="37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701"/>
          </a:p>
        </p:txBody>
      </p:sp>
    </p:spTree>
    <p:extLst>
      <p:ext uri="{BB962C8B-B14F-4D97-AF65-F5344CB8AC3E}">
        <p14:creationId xmlns:p14="http://schemas.microsoft.com/office/powerpoint/2010/main" val="334956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452373" y="861060"/>
            <a:ext cx="6486456" cy="4314693"/>
          </a:xfrm>
        </p:spPr>
        <p:txBody>
          <a:bodyPr/>
          <a:lstStyle>
            <a:lvl1pPr marL="0" indent="0">
              <a:lnSpc>
                <a:spcPts val="2851"/>
              </a:lnSpc>
              <a:spcBef>
                <a:spcPts val="0"/>
              </a:spcBef>
              <a:spcAft>
                <a:spcPts val="0"/>
              </a:spcAft>
              <a:tabLst>
                <a:tab pos="4692313" algn="r"/>
              </a:tabLst>
              <a:defRPr lang="en-US" sz="2251" b="0" i="0" kern="1200" dirty="0">
                <a:solidFill>
                  <a:schemeClr val="accent1"/>
                </a:solidFill>
                <a:latin typeface="Everyday Sans Light" pitchFamily="2" charset="77"/>
                <a:ea typeface="+mn-ea"/>
                <a:cs typeface="+mn-cs"/>
              </a:defRPr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styles	01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1E60"/>
                </a:solidFill>
              </a:rPr>
              <a:t>Add Team Name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anchor="ctr" anchorCtr="0"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AEB9A18-6427-695F-6AC0-B17A38466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51" y="883920"/>
            <a:ext cx="2062104" cy="7169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Agenda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18D820D-C90B-9F4F-194C-4AC23952B8D2}"/>
              </a:ext>
            </a:extLst>
          </p:cNvPr>
          <p:cNvSpPr/>
          <p:nvPr userDrawn="1"/>
        </p:nvSpPr>
        <p:spPr>
          <a:xfrm>
            <a:off x="8753340" y="246005"/>
            <a:ext cx="142742" cy="177339"/>
          </a:xfrm>
          <a:custGeom>
            <a:avLst/>
            <a:gdLst>
              <a:gd name="connsiteX0" fmla="*/ 97891 w 195782"/>
              <a:gd name="connsiteY0" fmla="*/ 141952 h 218997"/>
              <a:gd name="connsiteX1" fmla="*/ 110088 w 195782"/>
              <a:gd name="connsiteY1" fmla="*/ 151219 h 218997"/>
              <a:gd name="connsiteX2" fmla="*/ 115370 w 195782"/>
              <a:gd name="connsiteY2" fmla="*/ 204301 h 218997"/>
              <a:gd name="connsiteX3" fmla="*/ 97891 w 195782"/>
              <a:gd name="connsiteY3" fmla="*/ 218997 h 218997"/>
              <a:gd name="connsiteX4" fmla="*/ 80411 w 195782"/>
              <a:gd name="connsiteY4" fmla="*/ 204301 h 218997"/>
              <a:gd name="connsiteX5" fmla="*/ 85694 w 195782"/>
              <a:gd name="connsiteY5" fmla="*/ 151219 h 218997"/>
              <a:gd name="connsiteX6" fmla="*/ 97891 w 195782"/>
              <a:gd name="connsiteY6" fmla="*/ 141952 h 218997"/>
              <a:gd name="connsiteX7" fmla="*/ 140192 w 195782"/>
              <a:gd name="connsiteY7" fmla="*/ 119812 h 218997"/>
              <a:gd name="connsiteX8" fmla="*/ 188901 w 195782"/>
              <a:gd name="connsiteY8" fmla="*/ 141797 h 218997"/>
              <a:gd name="connsiteX9" fmla="*/ 192902 w 195782"/>
              <a:gd name="connsiteY9" fmla="*/ 164247 h 218997"/>
              <a:gd name="connsiteX10" fmla="*/ 171421 w 195782"/>
              <a:gd name="connsiteY10" fmla="*/ 172002 h 218997"/>
              <a:gd name="connsiteX11" fmla="*/ 127995 w 195782"/>
              <a:gd name="connsiteY11" fmla="*/ 140866 h 218997"/>
              <a:gd name="connsiteX12" fmla="*/ 126053 w 195782"/>
              <a:gd name="connsiteY12" fmla="*/ 125705 h 218997"/>
              <a:gd name="connsiteX13" fmla="*/ 140192 w 195782"/>
              <a:gd name="connsiteY13" fmla="*/ 119812 h 218997"/>
              <a:gd name="connsiteX14" fmla="*/ 55590 w 195782"/>
              <a:gd name="connsiteY14" fmla="*/ 119812 h 218997"/>
              <a:gd name="connsiteX15" fmla="*/ 69729 w 195782"/>
              <a:gd name="connsiteY15" fmla="*/ 125706 h 218997"/>
              <a:gd name="connsiteX16" fmla="*/ 67787 w 195782"/>
              <a:gd name="connsiteY16" fmla="*/ 140867 h 218997"/>
              <a:gd name="connsiteX17" fmla="*/ 24361 w 195782"/>
              <a:gd name="connsiteY17" fmla="*/ 172003 h 218997"/>
              <a:gd name="connsiteX18" fmla="*/ 2880 w 195782"/>
              <a:gd name="connsiteY18" fmla="*/ 164248 h 218997"/>
              <a:gd name="connsiteX19" fmla="*/ 6881 w 195782"/>
              <a:gd name="connsiteY19" fmla="*/ 141797 h 218997"/>
              <a:gd name="connsiteX20" fmla="*/ 55590 w 195782"/>
              <a:gd name="connsiteY20" fmla="*/ 119812 h 218997"/>
              <a:gd name="connsiteX21" fmla="*/ 183618 w 195782"/>
              <a:gd name="connsiteY21" fmla="*/ 46219 h 218997"/>
              <a:gd name="connsiteX22" fmla="*/ 192902 w 195782"/>
              <a:gd name="connsiteY22" fmla="*/ 54749 h 218997"/>
              <a:gd name="connsiteX23" fmla="*/ 188901 w 195782"/>
              <a:gd name="connsiteY23" fmla="*/ 77161 h 218997"/>
              <a:gd name="connsiteX24" fmla="*/ 140192 w 195782"/>
              <a:gd name="connsiteY24" fmla="*/ 99146 h 218997"/>
              <a:gd name="connsiteX25" fmla="*/ 126053 w 195782"/>
              <a:gd name="connsiteY25" fmla="*/ 93252 h 218997"/>
              <a:gd name="connsiteX26" fmla="*/ 127995 w 195782"/>
              <a:gd name="connsiteY26" fmla="*/ 78091 h 218997"/>
              <a:gd name="connsiteX27" fmla="*/ 171421 w 195782"/>
              <a:gd name="connsiteY27" fmla="*/ 46994 h 218997"/>
              <a:gd name="connsiteX28" fmla="*/ 183618 w 195782"/>
              <a:gd name="connsiteY28" fmla="*/ 46219 h 218997"/>
              <a:gd name="connsiteX29" fmla="*/ 12179 w 195782"/>
              <a:gd name="connsiteY29" fmla="*/ 46219 h 218997"/>
              <a:gd name="connsiteX30" fmla="*/ 24361 w 195782"/>
              <a:gd name="connsiteY30" fmla="*/ 46994 h 218997"/>
              <a:gd name="connsiteX31" fmla="*/ 67787 w 195782"/>
              <a:gd name="connsiteY31" fmla="*/ 78130 h 218997"/>
              <a:gd name="connsiteX32" fmla="*/ 69729 w 195782"/>
              <a:gd name="connsiteY32" fmla="*/ 93291 h 218997"/>
              <a:gd name="connsiteX33" fmla="*/ 55590 w 195782"/>
              <a:gd name="connsiteY33" fmla="*/ 99185 h 218997"/>
              <a:gd name="connsiteX34" fmla="*/ 6881 w 195782"/>
              <a:gd name="connsiteY34" fmla="*/ 77200 h 218997"/>
              <a:gd name="connsiteX35" fmla="*/ 2880 w 195782"/>
              <a:gd name="connsiteY35" fmla="*/ 54749 h 218997"/>
              <a:gd name="connsiteX36" fmla="*/ 12179 w 195782"/>
              <a:gd name="connsiteY36" fmla="*/ 46219 h 218997"/>
              <a:gd name="connsiteX37" fmla="*/ 97891 w 195782"/>
              <a:gd name="connsiteY37" fmla="*/ 0 h 218997"/>
              <a:gd name="connsiteX38" fmla="*/ 115370 w 195782"/>
              <a:gd name="connsiteY38" fmla="*/ 14695 h 218997"/>
              <a:gd name="connsiteX39" fmla="*/ 110088 w 195782"/>
              <a:gd name="connsiteY39" fmla="*/ 67778 h 218997"/>
              <a:gd name="connsiteX40" fmla="*/ 97891 w 195782"/>
              <a:gd name="connsiteY40" fmla="*/ 77045 h 218997"/>
              <a:gd name="connsiteX41" fmla="*/ 85694 w 195782"/>
              <a:gd name="connsiteY41" fmla="*/ 67778 h 218997"/>
              <a:gd name="connsiteX42" fmla="*/ 80411 w 195782"/>
              <a:gd name="connsiteY42" fmla="*/ 14695 h 218997"/>
              <a:gd name="connsiteX43" fmla="*/ 97891 w 195782"/>
              <a:gd name="connsiteY43" fmla="*/ 0 h 21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5782" h="218997">
                <a:moveTo>
                  <a:pt x="97891" y="141952"/>
                </a:moveTo>
                <a:cubicBezTo>
                  <a:pt x="105193" y="141952"/>
                  <a:pt x="109233" y="146838"/>
                  <a:pt x="110088" y="151219"/>
                </a:cubicBezTo>
                <a:cubicBezTo>
                  <a:pt x="112651" y="164208"/>
                  <a:pt x="115487" y="184100"/>
                  <a:pt x="115370" y="204301"/>
                </a:cubicBezTo>
                <a:cubicBezTo>
                  <a:pt x="115331" y="213840"/>
                  <a:pt x="106747" y="218997"/>
                  <a:pt x="97891" y="218997"/>
                </a:cubicBezTo>
                <a:cubicBezTo>
                  <a:pt x="89035" y="218997"/>
                  <a:pt x="80489" y="213840"/>
                  <a:pt x="80411" y="204301"/>
                </a:cubicBezTo>
                <a:cubicBezTo>
                  <a:pt x="80295" y="184100"/>
                  <a:pt x="83130" y="164208"/>
                  <a:pt x="85694" y="151219"/>
                </a:cubicBezTo>
                <a:cubicBezTo>
                  <a:pt x="86549" y="146838"/>
                  <a:pt x="90588" y="141952"/>
                  <a:pt x="97891" y="141952"/>
                </a:cubicBezTo>
                <a:close/>
                <a:moveTo>
                  <a:pt x="140192" y="119812"/>
                </a:moveTo>
                <a:cubicBezTo>
                  <a:pt x="152738" y="124116"/>
                  <a:pt x="171421" y="131599"/>
                  <a:pt x="188901" y="141797"/>
                </a:cubicBezTo>
                <a:cubicBezTo>
                  <a:pt x="197135" y="146605"/>
                  <a:pt x="197330" y="156570"/>
                  <a:pt x="192902" y="164247"/>
                </a:cubicBezTo>
                <a:cubicBezTo>
                  <a:pt x="188473" y="171925"/>
                  <a:pt x="179695" y="176733"/>
                  <a:pt x="171421" y="172002"/>
                </a:cubicBezTo>
                <a:cubicBezTo>
                  <a:pt x="153825" y="161998"/>
                  <a:pt x="137977" y="149552"/>
                  <a:pt x="127995" y="140866"/>
                </a:cubicBezTo>
                <a:cubicBezTo>
                  <a:pt x="124654" y="137958"/>
                  <a:pt x="122401" y="132026"/>
                  <a:pt x="126053" y="125705"/>
                </a:cubicBezTo>
                <a:cubicBezTo>
                  <a:pt x="129704" y="119424"/>
                  <a:pt x="135958" y="118377"/>
                  <a:pt x="140192" y="119812"/>
                </a:cubicBezTo>
                <a:close/>
                <a:moveTo>
                  <a:pt x="55590" y="119812"/>
                </a:moveTo>
                <a:cubicBezTo>
                  <a:pt x="59824" y="118378"/>
                  <a:pt x="66078" y="119386"/>
                  <a:pt x="69729" y="125706"/>
                </a:cubicBezTo>
                <a:cubicBezTo>
                  <a:pt x="73381" y="131988"/>
                  <a:pt x="71128" y="137959"/>
                  <a:pt x="67787" y="140867"/>
                </a:cubicBezTo>
                <a:cubicBezTo>
                  <a:pt x="57805" y="149591"/>
                  <a:pt x="41957" y="161999"/>
                  <a:pt x="24361" y="172003"/>
                </a:cubicBezTo>
                <a:cubicBezTo>
                  <a:pt x="16048" y="176733"/>
                  <a:pt x="7309" y="171925"/>
                  <a:pt x="2880" y="164248"/>
                </a:cubicBezTo>
                <a:cubicBezTo>
                  <a:pt x="-1548" y="156609"/>
                  <a:pt x="-1353" y="146605"/>
                  <a:pt x="6881" y="141797"/>
                </a:cubicBezTo>
                <a:cubicBezTo>
                  <a:pt x="24361" y="131600"/>
                  <a:pt x="43044" y="124116"/>
                  <a:pt x="55590" y="119812"/>
                </a:cubicBezTo>
                <a:close/>
                <a:moveTo>
                  <a:pt x="183618" y="46219"/>
                </a:moveTo>
                <a:cubicBezTo>
                  <a:pt x="187395" y="47789"/>
                  <a:pt x="190687" y="50911"/>
                  <a:pt x="192902" y="54749"/>
                </a:cubicBezTo>
                <a:cubicBezTo>
                  <a:pt x="197330" y="62426"/>
                  <a:pt x="197135" y="72391"/>
                  <a:pt x="188901" y="77161"/>
                </a:cubicBezTo>
                <a:cubicBezTo>
                  <a:pt x="171421" y="87358"/>
                  <a:pt x="152738" y="94842"/>
                  <a:pt x="140192" y="99146"/>
                </a:cubicBezTo>
                <a:cubicBezTo>
                  <a:pt x="135958" y="100580"/>
                  <a:pt x="129704" y="99572"/>
                  <a:pt x="126053" y="93252"/>
                </a:cubicBezTo>
                <a:cubicBezTo>
                  <a:pt x="122401" y="86971"/>
                  <a:pt x="124654" y="80999"/>
                  <a:pt x="127995" y="78091"/>
                </a:cubicBezTo>
                <a:cubicBezTo>
                  <a:pt x="137977" y="69406"/>
                  <a:pt x="153825" y="56998"/>
                  <a:pt x="171421" y="46994"/>
                </a:cubicBezTo>
                <a:cubicBezTo>
                  <a:pt x="175578" y="44629"/>
                  <a:pt x="179841" y="44648"/>
                  <a:pt x="183618" y="46219"/>
                </a:cubicBezTo>
                <a:close/>
                <a:moveTo>
                  <a:pt x="12179" y="46219"/>
                </a:moveTo>
                <a:cubicBezTo>
                  <a:pt x="15961" y="44648"/>
                  <a:pt x="20224" y="44629"/>
                  <a:pt x="24361" y="46994"/>
                </a:cubicBezTo>
                <a:cubicBezTo>
                  <a:pt x="41957" y="56998"/>
                  <a:pt x="57805" y="69406"/>
                  <a:pt x="67787" y="78130"/>
                </a:cubicBezTo>
                <a:cubicBezTo>
                  <a:pt x="71128" y="81038"/>
                  <a:pt x="73381" y="86971"/>
                  <a:pt x="69729" y="93291"/>
                </a:cubicBezTo>
                <a:cubicBezTo>
                  <a:pt x="66078" y="99572"/>
                  <a:pt x="59824" y="100619"/>
                  <a:pt x="55590" y="99185"/>
                </a:cubicBezTo>
                <a:cubicBezTo>
                  <a:pt x="43044" y="94881"/>
                  <a:pt x="24361" y="87397"/>
                  <a:pt x="6881" y="77200"/>
                </a:cubicBezTo>
                <a:cubicBezTo>
                  <a:pt x="-1353" y="72391"/>
                  <a:pt x="-1548" y="62426"/>
                  <a:pt x="2880" y="54749"/>
                </a:cubicBezTo>
                <a:cubicBezTo>
                  <a:pt x="5095" y="50911"/>
                  <a:pt x="8396" y="47789"/>
                  <a:pt x="12179" y="46219"/>
                </a:cubicBezTo>
                <a:close/>
                <a:moveTo>
                  <a:pt x="97891" y="0"/>
                </a:moveTo>
                <a:cubicBezTo>
                  <a:pt x="106747" y="0"/>
                  <a:pt x="115331" y="5157"/>
                  <a:pt x="115370" y="14695"/>
                </a:cubicBezTo>
                <a:cubicBezTo>
                  <a:pt x="115487" y="34897"/>
                  <a:pt x="112651" y="54788"/>
                  <a:pt x="110088" y="67778"/>
                </a:cubicBezTo>
                <a:cubicBezTo>
                  <a:pt x="109233" y="72159"/>
                  <a:pt x="105193" y="77045"/>
                  <a:pt x="97891" y="77045"/>
                </a:cubicBezTo>
                <a:cubicBezTo>
                  <a:pt x="90588" y="77045"/>
                  <a:pt x="86549" y="72159"/>
                  <a:pt x="85694" y="67778"/>
                </a:cubicBezTo>
                <a:cubicBezTo>
                  <a:pt x="83130" y="54788"/>
                  <a:pt x="80295" y="34897"/>
                  <a:pt x="80411" y="14695"/>
                </a:cubicBezTo>
                <a:cubicBezTo>
                  <a:pt x="80489" y="5157"/>
                  <a:pt x="89035" y="0"/>
                  <a:pt x="97891" y="0"/>
                </a:cubicBezTo>
                <a:close/>
              </a:path>
            </a:pathLst>
          </a:custGeom>
          <a:solidFill>
            <a:schemeClr val="accent5"/>
          </a:solidFill>
          <a:ln w="37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70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87FC91-3A19-82E3-57EE-583D6466CA5C}"/>
              </a:ext>
            </a:extLst>
          </p:cNvPr>
          <p:cNvSpPr txBox="1"/>
          <p:nvPr userDrawn="1"/>
        </p:nvSpPr>
        <p:spPr>
          <a:xfrm>
            <a:off x="257453" y="5388795"/>
            <a:ext cx="2781503" cy="190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600" spc="0" baseline="0">
                <a:ln/>
                <a:solidFill>
                  <a:srgbClr val="BBBEC0"/>
                </a:solidFill>
                <a:latin typeface="EverydaySans-Regular"/>
                <a:sym typeface="EverydaySans-Regular"/>
                <a:rtl val="0"/>
              </a:rPr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355960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6-Column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052" y="883920"/>
            <a:ext cx="8029284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F5DC91F7-E30B-D3C2-8D0D-3F878A0BA6C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638645" y="1557999"/>
            <a:ext cx="4251638" cy="3678767"/>
          </a:xfrm>
          <a:custGeom>
            <a:avLst/>
            <a:gdLst>
              <a:gd name="connsiteX0" fmla="*/ 254000 w 11334750"/>
              <a:gd name="connsiteY0" fmla="*/ 0 h 8829040"/>
              <a:gd name="connsiteX1" fmla="*/ 11080750 w 11334750"/>
              <a:gd name="connsiteY1" fmla="*/ 0 h 8829040"/>
              <a:gd name="connsiteX2" fmla="*/ 11334750 w 11334750"/>
              <a:gd name="connsiteY2" fmla="*/ 254000 h 8829040"/>
              <a:gd name="connsiteX3" fmla="*/ 11334750 w 11334750"/>
              <a:gd name="connsiteY3" fmla="*/ 8575040 h 8829040"/>
              <a:gd name="connsiteX4" fmla="*/ 11080750 w 11334750"/>
              <a:gd name="connsiteY4" fmla="*/ 8829040 h 8829040"/>
              <a:gd name="connsiteX5" fmla="*/ 254000 w 11334750"/>
              <a:gd name="connsiteY5" fmla="*/ 8829040 h 8829040"/>
              <a:gd name="connsiteX6" fmla="*/ 0 w 11334750"/>
              <a:gd name="connsiteY6" fmla="*/ 8575040 h 8829040"/>
              <a:gd name="connsiteX7" fmla="*/ 0 w 11334750"/>
              <a:gd name="connsiteY7" fmla="*/ 254000 h 8829040"/>
              <a:gd name="connsiteX8" fmla="*/ 254000 w 11334750"/>
              <a:gd name="connsiteY8" fmla="*/ 0 h 88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34750" h="8829040">
                <a:moveTo>
                  <a:pt x="254000" y="0"/>
                </a:moveTo>
                <a:lnTo>
                  <a:pt x="11080750" y="0"/>
                </a:lnTo>
                <a:cubicBezTo>
                  <a:pt x="11220450" y="0"/>
                  <a:pt x="11334750" y="114300"/>
                  <a:pt x="11334750" y="254000"/>
                </a:cubicBezTo>
                <a:lnTo>
                  <a:pt x="11334750" y="8575040"/>
                </a:lnTo>
                <a:cubicBezTo>
                  <a:pt x="11334750" y="8714740"/>
                  <a:pt x="11220450" y="8829040"/>
                  <a:pt x="11080750" y="8829040"/>
                </a:cubicBezTo>
                <a:lnTo>
                  <a:pt x="254000" y="8829040"/>
                </a:lnTo>
                <a:cubicBezTo>
                  <a:pt x="114300" y="8829040"/>
                  <a:pt x="0" y="8714740"/>
                  <a:pt x="0" y="8575040"/>
                </a:cubicBezTo>
                <a:lnTo>
                  <a:pt x="0" y="254000"/>
                </a:lnTo>
                <a:cubicBezTo>
                  <a:pt x="0" y="114300"/>
                  <a:pt x="114300" y="0"/>
                  <a:pt x="254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lIns="0" tIns="0" rIns="0" bIns="0" rtlCol="0">
            <a:noAutofit/>
          </a:bodyPr>
          <a:lstStyle>
            <a:lvl1pPr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4" name="Picture Placeholder 15">
            <a:extLst>
              <a:ext uri="{FF2B5EF4-FFF2-40B4-BE49-F238E27FC236}">
                <a16:creationId xmlns:a16="http://schemas.microsoft.com/office/drawing/2014/main" id="{C7B0785B-5065-7F33-BC24-B972708973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0285" y="1557999"/>
            <a:ext cx="4251638" cy="3678767"/>
          </a:xfrm>
          <a:custGeom>
            <a:avLst/>
            <a:gdLst>
              <a:gd name="connsiteX0" fmla="*/ 254000 w 11334750"/>
              <a:gd name="connsiteY0" fmla="*/ 0 h 8829040"/>
              <a:gd name="connsiteX1" fmla="*/ 11080750 w 11334750"/>
              <a:gd name="connsiteY1" fmla="*/ 0 h 8829040"/>
              <a:gd name="connsiteX2" fmla="*/ 11334750 w 11334750"/>
              <a:gd name="connsiteY2" fmla="*/ 254000 h 8829040"/>
              <a:gd name="connsiteX3" fmla="*/ 11334750 w 11334750"/>
              <a:gd name="connsiteY3" fmla="*/ 8575040 h 8829040"/>
              <a:gd name="connsiteX4" fmla="*/ 11080750 w 11334750"/>
              <a:gd name="connsiteY4" fmla="*/ 8829040 h 8829040"/>
              <a:gd name="connsiteX5" fmla="*/ 254000 w 11334750"/>
              <a:gd name="connsiteY5" fmla="*/ 8829040 h 8829040"/>
              <a:gd name="connsiteX6" fmla="*/ 0 w 11334750"/>
              <a:gd name="connsiteY6" fmla="*/ 8575040 h 8829040"/>
              <a:gd name="connsiteX7" fmla="*/ 0 w 11334750"/>
              <a:gd name="connsiteY7" fmla="*/ 254000 h 8829040"/>
              <a:gd name="connsiteX8" fmla="*/ 254000 w 11334750"/>
              <a:gd name="connsiteY8" fmla="*/ 0 h 88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34750" h="8829040">
                <a:moveTo>
                  <a:pt x="254000" y="0"/>
                </a:moveTo>
                <a:lnTo>
                  <a:pt x="11080750" y="0"/>
                </a:lnTo>
                <a:cubicBezTo>
                  <a:pt x="11220450" y="0"/>
                  <a:pt x="11334750" y="114300"/>
                  <a:pt x="11334750" y="254000"/>
                </a:cubicBezTo>
                <a:lnTo>
                  <a:pt x="11334750" y="8575040"/>
                </a:lnTo>
                <a:cubicBezTo>
                  <a:pt x="11334750" y="8714740"/>
                  <a:pt x="11220450" y="8829040"/>
                  <a:pt x="11080750" y="8829040"/>
                </a:cubicBezTo>
                <a:lnTo>
                  <a:pt x="254000" y="8829040"/>
                </a:lnTo>
                <a:cubicBezTo>
                  <a:pt x="114300" y="8829040"/>
                  <a:pt x="0" y="8714740"/>
                  <a:pt x="0" y="8575040"/>
                </a:cubicBezTo>
                <a:lnTo>
                  <a:pt x="0" y="254000"/>
                </a:lnTo>
                <a:cubicBezTo>
                  <a:pt x="0" y="114300"/>
                  <a:pt x="114300" y="0"/>
                  <a:pt x="254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lIns="0" tIns="0" rIns="0" bIns="0" rtlCol="0">
            <a:noAutofit/>
          </a:bodyPr>
          <a:lstStyle>
            <a:lvl1pPr>
              <a:defRPr lang="en-US" sz="105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096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6-Col Images Bleeding off 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052" y="883920"/>
            <a:ext cx="8029284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C15CC5E6-EB22-44EF-2FBF-459AC42AB5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7242" y="1559719"/>
            <a:ext cx="4251638" cy="4155281"/>
          </a:xfrm>
          <a:custGeom>
            <a:avLst/>
            <a:gdLst>
              <a:gd name="connsiteX0" fmla="*/ 254000 w 11334750"/>
              <a:gd name="connsiteY0" fmla="*/ 0 h 9972674"/>
              <a:gd name="connsiteX1" fmla="*/ 11080750 w 11334750"/>
              <a:gd name="connsiteY1" fmla="*/ 0 h 9972674"/>
              <a:gd name="connsiteX2" fmla="*/ 11334750 w 11334750"/>
              <a:gd name="connsiteY2" fmla="*/ 254000 h 9972674"/>
              <a:gd name="connsiteX3" fmla="*/ 11334750 w 11334750"/>
              <a:gd name="connsiteY3" fmla="*/ 9972674 h 9972674"/>
              <a:gd name="connsiteX4" fmla="*/ 0 w 11334750"/>
              <a:gd name="connsiteY4" fmla="*/ 9972674 h 9972674"/>
              <a:gd name="connsiteX5" fmla="*/ 0 w 11334750"/>
              <a:gd name="connsiteY5" fmla="*/ 254000 h 9972674"/>
              <a:gd name="connsiteX6" fmla="*/ 254000 w 11334750"/>
              <a:gd name="connsiteY6" fmla="*/ 0 h 9972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34750" h="9972674">
                <a:moveTo>
                  <a:pt x="254000" y="0"/>
                </a:moveTo>
                <a:lnTo>
                  <a:pt x="11080750" y="0"/>
                </a:lnTo>
                <a:cubicBezTo>
                  <a:pt x="11220450" y="0"/>
                  <a:pt x="11334750" y="114300"/>
                  <a:pt x="11334750" y="254000"/>
                </a:cubicBezTo>
                <a:lnTo>
                  <a:pt x="11334750" y="9972674"/>
                </a:lnTo>
                <a:lnTo>
                  <a:pt x="0" y="9972674"/>
                </a:lnTo>
                <a:lnTo>
                  <a:pt x="0" y="254000"/>
                </a:lnTo>
                <a:cubicBezTo>
                  <a:pt x="0" y="114300"/>
                  <a:pt x="114300" y="0"/>
                  <a:pt x="254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1ECACE94-786E-FB89-6F9B-7865ED251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38693" y="1559719"/>
            <a:ext cx="4251638" cy="4155281"/>
          </a:xfrm>
          <a:custGeom>
            <a:avLst/>
            <a:gdLst>
              <a:gd name="connsiteX0" fmla="*/ 254000 w 11334750"/>
              <a:gd name="connsiteY0" fmla="*/ 0 h 9972674"/>
              <a:gd name="connsiteX1" fmla="*/ 11080750 w 11334750"/>
              <a:gd name="connsiteY1" fmla="*/ 0 h 9972674"/>
              <a:gd name="connsiteX2" fmla="*/ 11334750 w 11334750"/>
              <a:gd name="connsiteY2" fmla="*/ 254000 h 9972674"/>
              <a:gd name="connsiteX3" fmla="*/ 11334750 w 11334750"/>
              <a:gd name="connsiteY3" fmla="*/ 9972674 h 9972674"/>
              <a:gd name="connsiteX4" fmla="*/ 0 w 11334750"/>
              <a:gd name="connsiteY4" fmla="*/ 9972674 h 9972674"/>
              <a:gd name="connsiteX5" fmla="*/ 0 w 11334750"/>
              <a:gd name="connsiteY5" fmla="*/ 254000 h 9972674"/>
              <a:gd name="connsiteX6" fmla="*/ 254000 w 11334750"/>
              <a:gd name="connsiteY6" fmla="*/ 0 h 9972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34750" h="9972674">
                <a:moveTo>
                  <a:pt x="254000" y="0"/>
                </a:moveTo>
                <a:lnTo>
                  <a:pt x="11080750" y="0"/>
                </a:lnTo>
                <a:cubicBezTo>
                  <a:pt x="11220450" y="0"/>
                  <a:pt x="11334750" y="114300"/>
                  <a:pt x="11334750" y="254000"/>
                </a:cubicBezTo>
                <a:lnTo>
                  <a:pt x="11334750" y="9972674"/>
                </a:lnTo>
                <a:lnTo>
                  <a:pt x="0" y="9972674"/>
                </a:lnTo>
                <a:lnTo>
                  <a:pt x="0" y="254000"/>
                </a:lnTo>
                <a:cubicBezTo>
                  <a:pt x="0" y="114300"/>
                  <a:pt x="114300" y="0"/>
                  <a:pt x="254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8540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Mixed Wid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052" y="883920"/>
            <a:ext cx="8029284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B243A159-3284-4B92-6C16-F88852C1FE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7259" y="1557760"/>
            <a:ext cx="2061881" cy="1768061"/>
          </a:xfrm>
          <a:custGeom>
            <a:avLst/>
            <a:gdLst>
              <a:gd name="connsiteX0" fmla="*/ 254017 w 5496918"/>
              <a:gd name="connsiteY0" fmla="*/ 0 h 4243346"/>
              <a:gd name="connsiteX1" fmla="*/ 5242902 w 5496918"/>
              <a:gd name="connsiteY1" fmla="*/ 0 h 4243346"/>
              <a:gd name="connsiteX2" fmla="*/ 5496918 w 5496918"/>
              <a:gd name="connsiteY2" fmla="*/ 254017 h 4243346"/>
              <a:gd name="connsiteX3" fmla="*/ 5496918 w 5496918"/>
              <a:gd name="connsiteY3" fmla="*/ 3989330 h 4243346"/>
              <a:gd name="connsiteX4" fmla="*/ 5242902 w 5496918"/>
              <a:gd name="connsiteY4" fmla="*/ 4243346 h 4243346"/>
              <a:gd name="connsiteX5" fmla="*/ 254017 w 5496918"/>
              <a:gd name="connsiteY5" fmla="*/ 4243346 h 4243346"/>
              <a:gd name="connsiteX6" fmla="*/ 0 w 5496918"/>
              <a:gd name="connsiteY6" fmla="*/ 3989330 h 4243346"/>
              <a:gd name="connsiteX7" fmla="*/ 0 w 5496918"/>
              <a:gd name="connsiteY7" fmla="*/ 254017 h 4243346"/>
              <a:gd name="connsiteX8" fmla="*/ 254017 w 5496918"/>
              <a:gd name="connsiteY8" fmla="*/ 0 h 424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96918" h="4243346">
                <a:moveTo>
                  <a:pt x="254017" y="0"/>
                </a:moveTo>
                <a:lnTo>
                  <a:pt x="5242902" y="0"/>
                </a:lnTo>
                <a:cubicBezTo>
                  <a:pt x="5382611" y="0"/>
                  <a:pt x="5496918" y="114307"/>
                  <a:pt x="5496918" y="254017"/>
                </a:cubicBezTo>
                <a:lnTo>
                  <a:pt x="5496918" y="3989330"/>
                </a:lnTo>
                <a:cubicBezTo>
                  <a:pt x="5496918" y="4129039"/>
                  <a:pt x="5382611" y="4243346"/>
                  <a:pt x="5242902" y="4243346"/>
                </a:cubicBezTo>
                <a:lnTo>
                  <a:pt x="254017" y="4243346"/>
                </a:lnTo>
                <a:cubicBezTo>
                  <a:pt x="114307" y="4243346"/>
                  <a:pt x="0" y="4129039"/>
                  <a:pt x="0" y="3989330"/>
                </a:cubicBezTo>
                <a:lnTo>
                  <a:pt x="0" y="254017"/>
                </a:lnTo>
                <a:cubicBezTo>
                  <a:pt x="0" y="114307"/>
                  <a:pt x="114307" y="0"/>
                  <a:pt x="25401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575F979A-F8F8-EB70-F698-E084B78120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7259" y="3468705"/>
            <a:ext cx="2061881" cy="1768061"/>
          </a:xfrm>
          <a:custGeom>
            <a:avLst/>
            <a:gdLst>
              <a:gd name="connsiteX0" fmla="*/ 254017 w 5496918"/>
              <a:gd name="connsiteY0" fmla="*/ 0 h 4243346"/>
              <a:gd name="connsiteX1" fmla="*/ 5242902 w 5496918"/>
              <a:gd name="connsiteY1" fmla="*/ 0 h 4243346"/>
              <a:gd name="connsiteX2" fmla="*/ 5496918 w 5496918"/>
              <a:gd name="connsiteY2" fmla="*/ 254017 h 4243346"/>
              <a:gd name="connsiteX3" fmla="*/ 5496918 w 5496918"/>
              <a:gd name="connsiteY3" fmla="*/ 3989330 h 4243346"/>
              <a:gd name="connsiteX4" fmla="*/ 5242902 w 5496918"/>
              <a:gd name="connsiteY4" fmla="*/ 4243346 h 4243346"/>
              <a:gd name="connsiteX5" fmla="*/ 254017 w 5496918"/>
              <a:gd name="connsiteY5" fmla="*/ 4243346 h 4243346"/>
              <a:gd name="connsiteX6" fmla="*/ 0 w 5496918"/>
              <a:gd name="connsiteY6" fmla="*/ 3989330 h 4243346"/>
              <a:gd name="connsiteX7" fmla="*/ 0 w 5496918"/>
              <a:gd name="connsiteY7" fmla="*/ 254017 h 4243346"/>
              <a:gd name="connsiteX8" fmla="*/ 254017 w 5496918"/>
              <a:gd name="connsiteY8" fmla="*/ 0 h 424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96918" h="4243346">
                <a:moveTo>
                  <a:pt x="254017" y="0"/>
                </a:moveTo>
                <a:lnTo>
                  <a:pt x="5242902" y="0"/>
                </a:lnTo>
                <a:cubicBezTo>
                  <a:pt x="5382611" y="0"/>
                  <a:pt x="5496918" y="114307"/>
                  <a:pt x="5496918" y="254017"/>
                </a:cubicBezTo>
                <a:lnTo>
                  <a:pt x="5496918" y="3989330"/>
                </a:lnTo>
                <a:cubicBezTo>
                  <a:pt x="5496918" y="4129039"/>
                  <a:pt x="5382611" y="4243346"/>
                  <a:pt x="5242902" y="4243346"/>
                </a:cubicBezTo>
                <a:lnTo>
                  <a:pt x="254017" y="4243346"/>
                </a:lnTo>
                <a:cubicBezTo>
                  <a:pt x="114307" y="4243346"/>
                  <a:pt x="0" y="4129039"/>
                  <a:pt x="0" y="3989330"/>
                </a:cubicBezTo>
                <a:lnTo>
                  <a:pt x="0" y="254017"/>
                </a:lnTo>
                <a:cubicBezTo>
                  <a:pt x="0" y="114307"/>
                  <a:pt x="114307" y="0"/>
                  <a:pt x="25401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F4A098B1-E206-E712-2913-B81DA29CBCB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47770" y="1557760"/>
            <a:ext cx="6441949" cy="3679006"/>
          </a:xfrm>
          <a:custGeom>
            <a:avLst/>
            <a:gdLst>
              <a:gd name="connsiteX0" fmla="*/ 254017 w 17174057"/>
              <a:gd name="connsiteY0" fmla="*/ 0 h 8829615"/>
              <a:gd name="connsiteX1" fmla="*/ 16920041 w 17174057"/>
              <a:gd name="connsiteY1" fmla="*/ 0 h 8829615"/>
              <a:gd name="connsiteX2" fmla="*/ 17174057 w 17174057"/>
              <a:gd name="connsiteY2" fmla="*/ 254017 h 8829615"/>
              <a:gd name="connsiteX3" fmla="*/ 17174057 w 17174057"/>
              <a:gd name="connsiteY3" fmla="*/ 8575598 h 8829615"/>
              <a:gd name="connsiteX4" fmla="*/ 16920041 w 17174057"/>
              <a:gd name="connsiteY4" fmla="*/ 8829615 h 8829615"/>
              <a:gd name="connsiteX5" fmla="*/ 254017 w 17174057"/>
              <a:gd name="connsiteY5" fmla="*/ 8829615 h 8829615"/>
              <a:gd name="connsiteX6" fmla="*/ 0 w 17174057"/>
              <a:gd name="connsiteY6" fmla="*/ 8575598 h 8829615"/>
              <a:gd name="connsiteX7" fmla="*/ 0 w 17174057"/>
              <a:gd name="connsiteY7" fmla="*/ 254017 h 8829615"/>
              <a:gd name="connsiteX8" fmla="*/ 254017 w 17174057"/>
              <a:gd name="connsiteY8" fmla="*/ 0 h 8829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74057" h="8829615">
                <a:moveTo>
                  <a:pt x="254017" y="0"/>
                </a:moveTo>
                <a:lnTo>
                  <a:pt x="16920041" y="0"/>
                </a:lnTo>
                <a:cubicBezTo>
                  <a:pt x="17059751" y="0"/>
                  <a:pt x="17174057" y="114307"/>
                  <a:pt x="17174057" y="254017"/>
                </a:cubicBezTo>
                <a:lnTo>
                  <a:pt x="17174057" y="8575598"/>
                </a:lnTo>
                <a:cubicBezTo>
                  <a:pt x="17174057" y="8715307"/>
                  <a:pt x="17059751" y="8829615"/>
                  <a:pt x="16920041" y="8829615"/>
                </a:cubicBezTo>
                <a:lnTo>
                  <a:pt x="254017" y="8829615"/>
                </a:lnTo>
                <a:cubicBezTo>
                  <a:pt x="114306" y="8829615"/>
                  <a:pt x="0" y="8715307"/>
                  <a:pt x="0" y="8575598"/>
                </a:cubicBezTo>
                <a:lnTo>
                  <a:pt x="0" y="254017"/>
                </a:lnTo>
                <a:cubicBezTo>
                  <a:pt x="0" y="114307"/>
                  <a:pt x="114306" y="0"/>
                  <a:pt x="25401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4547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x 4-Column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052" y="883920"/>
            <a:ext cx="8029284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7A51EE9D-85B9-C1D6-028B-9DDA3E8254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5466" y="1562100"/>
            <a:ext cx="2791915" cy="3678767"/>
          </a:xfrm>
          <a:custGeom>
            <a:avLst/>
            <a:gdLst>
              <a:gd name="connsiteX0" fmla="*/ 127000 w 3721100"/>
              <a:gd name="connsiteY0" fmla="*/ 0 h 4414520"/>
              <a:gd name="connsiteX1" fmla="*/ 3594100 w 3721100"/>
              <a:gd name="connsiteY1" fmla="*/ 0 h 4414520"/>
              <a:gd name="connsiteX2" fmla="*/ 3721100 w 3721100"/>
              <a:gd name="connsiteY2" fmla="*/ 127000 h 4414520"/>
              <a:gd name="connsiteX3" fmla="*/ 3721100 w 3721100"/>
              <a:gd name="connsiteY3" fmla="*/ 4287520 h 4414520"/>
              <a:gd name="connsiteX4" fmla="*/ 3594100 w 3721100"/>
              <a:gd name="connsiteY4" fmla="*/ 4414520 h 4414520"/>
              <a:gd name="connsiteX5" fmla="*/ 127000 w 3721100"/>
              <a:gd name="connsiteY5" fmla="*/ 4414520 h 4414520"/>
              <a:gd name="connsiteX6" fmla="*/ 0 w 3721100"/>
              <a:gd name="connsiteY6" fmla="*/ 4287520 h 4414520"/>
              <a:gd name="connsiteX7" fmla="*/ 0 w 3721100"/>
              <a:gd name="connsiteY7" fmla="*/ 127000 h 4414520"/>
              <a:gd name="connsiteX8" fmla="*/ 127000 w 3721100"/>
              <a:gd name="connsiteY8" fmla="*/ 0 h 441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21100" h="4414520">
                <a:moveTo>
                  <a:pt x="127000" y="0"/>
                </a:moveTo>
                <a:lnTo>
                  <a:pt x="3594100" y="0"/>
                </a:lnTo>
                <a:cubicBezTo>
                  <a:pt x="3663950" y="0"/>
                  <a:pt x="3721100" y="57150"/>
                  <a:pt x="3721100" y="127000"/>
                </a:cubicBezTo>
                <a:lnTo>
                  <a:pt x="3721100" y="4287520"/>
                </a:lnTo>
                <a:cubicBezTo>
                  <a:pt x="3721100" y="4357370"/>
                  <a:pt x="3663950" y="4414520"/>
                  <a:pt x="3594100" y="4414520"/>
                </a:cubicBezTo>
                <a:lnTo>
                  <a:pt x="127000" y="4414520"/>
                </a:lnTo>
                <a:cubicBezTo>
                  <a:pt x="57150" y="4414520"/>
                  <a:pt x="0" y="4357370"/>
                  <a:pt x="0" y="4287520"/>
                </a:cubicBezTo>
                <a:lnTo>
                  <a:pt x="0" y="127000"/>
                </a:lnTo>
                <a:cubicBezTo>
                  <a:pt x="0" y="57150"/>
                  <a:pt x="57150" y="0"/>
                  <a:pt x="127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22369E22-C38F-5532-4928-66E3D3D292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176036" y="1562100"/>
            <a:ext cx="2791915" cy="3678767"/>
          </a:xfrm>
          <a:custGeom>
            <a:avLst/>
            <a:gdLst>
              <a:gd name="connsiteX0" fmla="*/ 127000 w 3721100"/>
              <a:gd name="connsiteY0" fmla="*/ 0 h 4414520"/>
              <a:gd name="connsiteX1" fmla="*/ 3594100 w 3721100"/>
              <a:gd name="connsiteY1" fmla="*/ 0 h 4414520"/>
              <a:gd name="connsiteX2" fmla="*/ 3721100 w 3721100"/>
              <a:gd name="connsiteY2" fmla="*/ 127000 h 4414520"/>
              <a:gd name="connsiteX3" fmla="*/ 3721100 w 3721100"/>
              <a:gd name="connsiteY3" fmla="*/ 4287520 h 4414520"/>
              <a:gd name="connsiteX4" fmla="*/ 3594100 w 3721100"/>
              <a:gd name="connsiteY4" fmla="*/ 4414520 h 4414520"/>
              <a:gd name="connsiteX5" fmla="*/ 127000 w 3721100"/>
              <a:gd name="connsiteY5" fmla="*/ 4414520 h 4414520"/>
              <a:gd name="connsiteX6" fmla="*/ 0 w 3721100"/>
              <a:gd name="connsiteY6" fmla="*/ 4287520 h 4414520"/>
              <a:gd name="connsiteX7" fmla="*/ 0 w 3721100"/>
              <a:gd name="connsiteY7" fmla="*/ 127000 h 4414520"/>
              <a:gd name="connsiteX8" fmla="*/ 127000 w 3721100"/>
              <a:gd name="connsiteY8" fmla="*/ 0 h 441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21100" h="4414520">
                <a:moveTo>
                  <a:pt x="127000" y="0"/>
                </a:moveTo>
                <a:lnTo>
                  <a:pt x="3594100" y="0"/>
                </a:lnTo>
                <a:cubicBezTo>
                  <a:pt x="3663950" y="0"/>
                  <a:pt x="3721100" y="57150"/>
                  <a:pt x="3721100" y="127000"/>
                </a:cubicBezTo>
                <a:lnTo>
                  <a:pt x="3721100" y="4287520"/>
                </a:lnTo>
                <a:cubicBezTo>
                  <a:pt x="3721100" y="4357370"/>
                  <a:pt x="3663950" y="4414520"/>
                  <a:pt x="3594100" y="4414520"/>
                </a:cubicBezTo>
                <a:lnTo>
                  <a:pt x="127000" y="4414520"/>
                </a:lnTo>
                <a:cubicBezTo>
                  <a:pt x="57150" y="4414520"/>
                  <a:pt x="0" y="4357370"/>
                  <a:pt x="0" y="4287520"/>
                </a:cubicBezTo>
                <a:lnTo>
                  <a:pt x="0" y="127000"/>
                </a:lnTo>
                <a:cubicBezTo>
                  <a:pt x="0" y="57150"/>
                  <a:pt x="57150" y="0"/>
                  <a:pt x="127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1" name="Picture Placeholder 21">
            <a:extLst>
              <a:ext uri="{FF2B5EF4-FFF2-40B4-BE49-F238E27FC236}">
                <a16:creationId xmlns:a16="http://schemas.microsoft.com/office/drawing/2014/main" id="{81B6664E-8D45-B9F1-0406-15D3EBD2F5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606" y="1562100"/>
            <a:ext cx="2791915" cy="3678767"/>
          </a:xfrm>
          <a:custGeom>
            <a:avLst/>
            <a:gdLst>
              <a:gd name="connsiteX0" fmla="*/ 127000 w 3721100"/>
              <a:gd name="connsiteY0" fmla="*/ 0 h 4414520"/>
              <a:gd name="connsiteX1" fmla="*/ 3594100 w 3721100"/>
              <a:gd name="connsiteY1" fmla="*/ 0 h 4414520"/>
              <a:gd name="connsiteX2" fmla="*/ 3721100 w 3721100"/>
              <a:gd name="connsiteY2" fmla="*/ 127000 h 4414520"/>
              <a:gd name="connsiteX3" fmla="*/ 3721100 w 3721100"/>
              <a:gd name="connsiteY3" fmla="*/ 4287520 h 4414520"/>
              <a:gd name="connsiteX4" fmla="*/ 3594100 w 3721100"/>
              <a:gd name="connsiteY4" fmla="*/ 4414520 h 4414520"/>
              <a:gd name="connsiteX5" fmla="*/ 127000 w 3721100"/>
              <a:gd name="connsiteY5" fmla="*/ 4414520 h 4414520"/>
              <a:gd name="connsiteX6" fmla="*/ 0 w 3721100"/>
              <a:gd name="connsiteY6" fmla="*/ 4287520 h 4414520"/>
              <a:gd name="connsiteX7" fmla="*/ 0 w 3721100"/>
              <a:gd name="connsiteY7" fmla="*/ 127000 h 4414520"/>
              <a:gd name="connsiteX8" fmla="*/ 127000 w 3721100"/>
              <a:gd name="connsiteY8" fmla="*/ 0 h 441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21100" h="4414520">
                <a:moveTo>
                  <a:pt x="127000" y="0"/>
                </a:moveTo>
                <a:lnTo>
                  <a:pt x="3594100" y="0"/>
                </a:lnTo>
                <a:cubicBezTo>
                  <a:pt x="3663950" y="0"/>
                  <a:pt x="3721100" y="57150"/>
                  <a:pt x="3721100" y="127000"/>
                </a:cubicBezTo>
                <a:lnTo>
                  <a:pt x="3721100" y="4287520"/>
                </a:lnTo>
                <a:cubicBezTo>
                  <a:pt x="3721100" y="4357370"/>
                  <a:pt x="3663950" y="4414520"/>
                  <a:pt x="3594100" y="4414520"/>
                </a:cubicBezTo>
                <a:lnTo>
                  <a:pt x="127000" y="4414520"/>
                </a:lnTo>
                <a:cubicBezTo>
                  <a:pt x="57150" y="4414520"/>
                  <a:pt x="0" y="4357370"/>
                  <a:pt x="0" y="4287520"/>
                </a:cubicBezTo>
                <a:lnTo>
                  <a:pt x="0" y="127000"/>
                </a:lnTo>
                <a:cubicBezTo>
                  <a:pt x="0" y="57150"/>
                  <a:pt x="57150" y="0"/>
                  <a:pt x="127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0283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x 4-Col Images Bleeding off 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052" y="883920"/>
            <a:ext cx="8029284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38FE52B-AD89-BABC-2668-16023364C9D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1562100"/>
            <a:ext cx="3047381" cy="3043370"/>
          </a:xfrm>
          <a:custGeom>
            <a:avLst/>
            <a:gdLst>
              <a:gd name="connsiteX0" fmla="*/ 0 w 8124233"/>
              <a:gd name="connsiteY0" fmla="*/ 0 h 7304089"/>
              <a:gd name="connsiteX1" fmla="*/ 7797914 w 8124233"/>
              <a:gd name="connsiteY1" fmla="*/ 0 h 7304089"/>
              <a:gd name="connsiteX2" fmla="*/ 8124233 w 8124233"/>
              <a:gd name="connsiteY2" fmla="*/ 210130 h 7304089"/>
              <a:gd name="connsiteX3" fmla="*/ 8124233 w 8124233"/>
              <a:gd name="connsiteY3" fmla="*/ 7093960 h 7304089"/>
              <a:gd name="connsiteX4" fmla="*/ 7797914 w 8124233"/>
              <a:gd name="connsiteY4" fmla="*/ 7304089 h 7304089"/>
              <a:gd name="connsiteX5" fmla="*/ 0 w 8124233"/>
              <a:gd name="connsiteY5" fmla="*/ 7304089 h 7304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24233" h="7304089">
                <a:moveTo>
                  <a:pt x="0" y="0"/>
                </a:moveTo>
                <a:lnTo>
                  <a:pt x="7797914" y="0"/>
                </a:lnTo>
                <a:cubicBezTo>
                  <a:pt x="7977389" y="0"/>
                  <a:pt x="8124233" y="94558"/>
                  <a:pt x="8124233" y="210130"/>
                </a:cubicBezTo>
                <a:lnTo>
                  <a:pt x="8124233" y="7093960"/>
                </a:lnTo>
                <a:cubicBezTo>
                  <a:pt x="8124233" y="7209531"/>
                  <a:pt x="7977389" y="7304089"/>
                  <a:pt x="7797914" y="7304089"/>
                </a:cubicBezTo>
                <a:lnTo>
                  <a:pt x="0" y="730408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C6949550-836B-2F03-5416-AE6E660D9D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176036" y="1562100"/>
            <a:ext cx="2791915" cy="3043370"/>
          </a:xfrm>
          <a:custGeom>
            <a:avLst/>
            <a:gdLst>
              <a:gd name="connsiteX0" fmla="*/ 127000 w 3721100"/>
              <a:gd name="connsiteY0" fmla="*/ 0 h 4414520"/>
              <a:gd name="connsiteX1" fmla="*/ 3594100 w 3721100"/>
              <a:gd name="connsiteY1" fmla="*/ 0 h 4414520"/>
              <a:gd name="connsiteX2" fmla="*/ 3721100 w 3721100"/>
              <a:gd name="connsiteY2" fmla="*/ 127000 h 4414520"/>
              <a:gd name="connsiteX3" fmla="*/ 3721100 w 3721100"/>
              <a:gd name="connsiteY3" fmla="*/ 4287520 h 4414520"/>
              <a:gd name="connsiteX4" fmla="*/ 3594100 w 3721100"/>
              <a:gd name="connsiteY4" fmla="*/ 4414520 h 4414520"/>
              <a:gd name="connsiteX5" fmla="*/ 127000 w 3721100"/>
              <a:gd name="connsiteY5" fmla="*/ 4414520 h 4414520"/>
              <a:gd name="connsiteX6" fmla="*/ 0 w 3721100"/>
              <a:gd name="connsiteY6" fmla="*/ 4287520 h 4414520"/>
              <a:gd name="connsiteX7" fmla="*/ 0 w 3721100"/>
              <a:gd name="connsiteY7" fmla="*/ 127000 h 4414520"/>
              <a:gd name="connsiteX8" fmla="*/ 127000 w 3721100"/>
              <a:gd name="connsiteY8" fmla="*/ 0 h 441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21100" h="4414520">
                <a:moveTo>
                  <a:pt x="127000" y="0"/>
                </a:moveTo>
                <a:lnTo>
                  <a:pt x="3594100" y="0"/>
                </a:lnTo>
                <a:cubicBezTo>
                  <a:pt x="3663950" y="0"/>
                  <a:pt x="3721100" y="57150"/>
                  <a:pt x="3721100" y="127000"/>
                </a:cubicBezTo>
                <a:lnTo>
                  <a:pt x="3721100" y="4287520"/>
                </a:lnTo>
                <a:cubicBezTo>
                  <a:pt x="3721100" y="4357370"/>
                  <a:pt x="3663950" y="4414520"/>
                  <a:pt x="3594100" y="4414520"/>
                </a:cubicBezTo>
                <a:lnTo>
                  <a:pt x="127000" y="4414520"/>
                </a:lnTo>
                <a:cubicBezTo>
                  <a:pt x="57150" y="4414520"/>
                  <a:pt x="0" y="4357370"/>
                  <a:pt x="0" y="4287520"/>
                </a:cubicBezTo>
                <a:lnTo>
                  <a:pt x="0" y="127000"/>
                </a:lnTo>
                <a:cubicBezTo>
                  <a:pt x="0" y="57150"/>
                  <a:pt x="57150" y="0"/>
                  <a:pt x="127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D92ECB8-E62C-8840-54C1-543BDE38A71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605" y="1562100"/>
            <a:ext cx="3047395" cy="3043370"/>
          </a:xfrm>
          <a:custGeom>
            <a:avLst/>
            <a:gdLst>
              <a:gd name="connsiteX0" fmla="*/ 328542 w 8124270"/>
              <a:gd name="connsiteY0" fmla="*/ 0 h 7304089"/>
              <a:gd name="connsiteX1" fmla="*/ 8124270 w 8124270"/>
              <a:gd name="connsiteY1" fmla="*/ 0 h 7304089"/>
              <a:gd name="connsiteX2" fmla="*/ 8124270 w 8124270"/>
              <a:gd name="connsiteY2" fmla="*/ 7304089 h 7304089"/>
              <a:gd name="connsiteX3" fmla="*/ 328542 w 8124270"/>
              <a:gd name="connsiteY3" fmla="*/ 7304089 h 7304089"/>
              <a:gd name="connsiteX4" fmla="*/ 0 w 8124270"/>
              <a:gd name="connsiteY4" fmla="*/ 7093960 h 7304089"/>
              <a:gd name="connsiteX5" fmla="*/ 0 w 8124270"/>
              <a:gd name="connsiteY5" fmla="*/ 210129 h 7304089"/>
              <a:gd name="connsiteX6" fmla="*/ 328542 w 8124270"/>
              <a:gd name="connsiteY6" fmla="*/ 0 h 7304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24270" h="7304089">
                <a:moveTo>
                  <a:pt x="328542" y="0"/>
                </a:moveTo>
                <a:lnTo>
                  <a:pt x="8124270" y="0"/>
                </a:lnTo>
                <a:lnTo>
                  <a:pt x="8124270" y="7304089"/>
                </a:lnTo>
                <a:lnTo>
                  <a:pt x="328542" y="7304089"/>
                </a:lnTo>
                <a:cubicBezTo>
                  <a:pt x="147844" y="7304089"/>
                  <a:pt x="0" y="7209531"/>
                  <a:pt x="0" y="7093960"/>
                </a:cubicBezTo>
                <a:lnTo>
                  <a:pt x="0" y="210129"/>
                </a:lnTo>
                <a:cubicBezTo>
                  <a:pt x="0" y="94558"/>
                  <a:pt x="147844" y="0"/>
                  <a:pt x="32854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194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odboard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56051" y="926970"/>
            <a:ext cx="1371957" cy="3698853"/>
          </a:xfrm>
        </p:spPr>
        <p:txBody>
          <a:bodyPr/>
          <a:lstStyle>
            <a:lvl1pPr>
              <a:lnSpc>
                <a:spcPts val="1275"/>
              </a:lnSpc>
              <a:spcAft>
                <a:spcPts val="0"/>
              </a:spcAft>
              <a:defRPr sz="975"/>
            </a:lvl1pPr>
            <a:lvl2pPr marL="172091" indent="-164946">
              <a:lnSpc>
                <a:spcPts val="1275"/>
              </a:lnSpc>
              <a:spcAft>
                <a:spcPts val="0"/>
              </a:spcAft>
              <a:buFont typeface="+mj-lt"/>
              <a:buAutoNum type="arabicPeriod"/>
              <a:tabLst/>
              <a:defRPr sz="975"/>
            </a:lvl2pPr>
            <a:lvl3pPr marL="344182" indent="-172091">
              <a:lnSpc>
                <a:spcPts val="1275"/>
              </a:lnSpc>
              <a:spcAft>
                <a:spcPts val="0"/>
              </a:spcAft>
              <a:buFont typeface="+mj-lt"/>
              <a:buAutoNum type="arabicPeriod"/>
              <a:tabLst/>
              <a:defRPr sz="975"/>
            </a:lvl3pPr>
            <a:lvl4pPr marL="515083" indent="-170900">
              <a:lnSpc>
                <a:spcPts val="1275"/>
              </a:lnSpc>
              <a:spcAft>
                <a:spcPts val="0"/>
              </a:spcAft>
              <a:buFont typeface="+mj-lt"/>
              <a:buAutoNum type="arabicPeriod"/>
              <a:tabLst/>
              <a:defRPr sz="975"/>
            </a:lvl4pPr>
            <a:lvl5pPr marL="665737" indent="-168519">
              <a:lnSpc>
                <a:spcPts val="1275"/>
              </a:lnSpc>
              <a:spcAft>
                <a:spcPts val="0"/>
              </a:spcAft>
              <a:buFont typeface="+mj-lt"/>
              <a:buAutoNum type="arabicPeriod"/>
              <a:tabLst/>
              <a:defRPr sz="975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anchor="ctr" anchorCtr="0"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3FC0C83-F2E6-3555-6556-E837D42D90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03986" y="282072"/>
            <a:ext cx="2065242" cy="2409140"/>
          </a:xfrm>
          <a:custGeom>
            <a:avLst/>
            <a:gdLst>
              <a:gd name="connsiteX0" fmla="*/ 407089 w 5505878"/>
              <a:gd name="connsiteY0" fmla="*/ 0 h 5781935"/>
              <a:gd name="connsiteX1" fmla="*/ 5098788 w 5505878"/>
              <a:gd name="connsiteY1" fmla="*/ 0 h 5781935"/>
              <a:gd name="connsiteX2" fmla="*/ 5505878 w 5505878"/>
              <a:gd name="connsiteY2" fmla="*/ 407089 h 5781935"/>
              <a:gd name="connsiteX3" fmla="*/ 5505878 w 5505878"/>
              <a:gd name="connsiteY3" fmla="*/ 5374845 h 5781935"/>
              <a:gd name="connsiteX4" fmla="*/ 5098788 w 5505878"/>
              <a:gd name="connsiteY4" fmla="*/ 5781935 h 5781935"/>
              <a:gd name="connsiteX5" fmla="*/ 407089 w 5505878"/>
              <a:gd name="connsiteY5" fmla="*/ 5781935 h 5781935"/>
              <a:gd name="connsiteX6" fmla="*/ 0 w 5505878"/>
              <a:gd name="connsiteY6" fmla="*/ 5374845 h 5781935"/>
              <a:gd name="connsiteX7" fmla="*/ 0 w 5505878"/>
              <a:gd name="connsiteY7" fmla="*/ 407089 h 5781935"/>
              <a:gd name="connsiteX8" fmla="*/ 407089 w 5505878"/>
              <a:gd name="connsiteY8" fmla="*/ 0 h 5781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05878" h="5781935">
                <a:moveTo>
                  <a:pt x="407089" y="0"/>
                </a:moveTo>
                <a:lnTo>
                  <a:pt x="5098788" y="0"/>
                </a:lnTo>
                <a:cubicBezTo>
                  <a:pt x="5323958" y="0"/>
                  <a:pt x="5505878" y="181918"/>
                  <a:pt x="5505878" y="407089"/>
                </a:cubicBezTo>
                <a:lnTo>
                  <a:pt x="5505878" y="5374845"/>
                </a:lnTo>
                <a:cubicBezTo>
                  <a:pt x="5505878" y="5600016"/>
                  <a:pt x="5323958" y="5781935"/>
                  <a:pt x="5098788" y="5781935"/>
                </a:cubicBezTo>
                <a:lnTo>
                  <a:pt x="407089" y="5781935"/>
                </a:lnTo>
                <a:cubicBezTo>
                  <a:pt x="181917" y="5781935"/>
                  <a:pt x="0" y="5600016"/>
                  <a:pt x="0" y="5374845"/>
                </a:cubicBezTo>
                <a:lnTo>
                  <a:pt x="0" y="407089"/>
                </a:lnTo>
                <a:cubicBezTo>
                  <a:pt x="0" y="181918"/>
                  <a:pt x="181917" y="0"/>
                  <a:pt x="40708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4A94C15-B9C2-D260-921F-8F2CCFA133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97589" y="282072"/>
            <a:ext cx="2796284" cy="2409140"/>
          </a:xfrm>
          <a:custGeom>
            <a:avLst/>
            <a:gdLst>
              <a:gd name="connsiteX0" fmla="*/ 407088 w 7454816"/>
              <a:gd name="connsiteY0" fmla="*/ 0 h 5781935"/>
              <a:gd name="connsiteX1" fmla="*/ 7047728 w 7454816"/>
              <a:gd name="connsiteY1" fmla="*/ 0 h 5781935"/>
              <a:gd name="connsiteX2" fmla="*/ 7454816 w 7454816"/>
              <a:gd name="connsiteY2" fmla="*/ 407089 h 5781935"/>
              <a:gd name="connsiteX3" fmla="*/ 7454816 w 7454816"/>
              <a:gd name="connsiteY3" fmla="*/ 5374845 h 5781935"/>
              <a:gd name="connsiteX4" fmla="*/ 7047728 w 7454816"/>
              <a:gd name="connsiteY4" fmla="*/ 5781935 h 5781935"/>
              <a:gd name="connsiteX5" fmla="*/ 407088 w 7454816"/>
              <a:gd name="connsiteY5" fmla="*/ 5781935 h 5781935"/>
              <a:gd name="connsiteX6" fmla="*/ 0 w 7454816"/>
              <a:gd name="connsiteY6" fmla="*/ 5374845 h 5781935"/>
              <a:gd name="connsiteX7" fmla="*/ 0 w 7454816"/>
              <a:gd name="connsiteY7" fmla="*/ 407089 h 5781935"/>
              <a:gd name="connsiteX8" fmla="*/ 407088 w 7454816"/>
              <a:gd name="connsiteY8" fmla="*/ 0 h 5781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54816" h="5781935">
                <a:moveTo>
                  <a:pt x="407088" y="0"/>
                </a:moveTo>
                <a:lnTo>
                  <a:pt x="7047728" y="0"/>
                </a:lnTo>
                <a:cubicBezTo>
                  <a:pt x="7272896" y="0"/>
                  <a:pt x="7454816" y="181918"/>
                  <a:pt x="7454816" y="407089"/>
                </a:cubicBezTo>
                <a:lnTo>
                  <a:pt x="7454816" y="5374845"/>
                </a:lnTo>
                <a:cubicBezTo>
                  <a:pt x="7454816" y="5600016"/>
                  <a:pt x="7272896" y="5781935"/>
                  <a:pt x="7047728" y="5781935"/>
                </a:cubicBezTo>
                <a:lnTo>
                  <a:pt x="407088" y="5781935"/>
                </a:lnTo>
                <a:cubicBezTo>
                  <a:pt x="181918" y="5781935"/>
                  <a:pt x="0" y="5600016"/>
                  <a:pt x="0" y="5374845"/>
                </a:cubicBezTo>
                <a:lnTo>
                  <a:pt x="0" y="407089"/>
                </a:lnTo>
                <a:cubicBezTo>
                  <a:pt x="0" y="181918"/>
                  <a:pt x="181918" y="0"/>
                  <a:pt x="40708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A0B52B3-8BB0-41C7-1103-A4568AF8B0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22712" y="282072"/>
            <a:ext cx="2065241" cy="1770943"/>
          </a:xfrm>
          <a:custGeom>
            <a:avLst/>
            <a:gdLst>
              <a:gd name="connsiteX0" fmla="*/ 407090 w 5505876"/>
              <a:gd name="connsiteY0" fmla="*/ 0 h 4250263"/>
              <a:gd name="connsiteX1" fmla="*/ 5098788 w 5505876"/>
              <a:gd name="connsiteY1" fmla="*/ 0 h 4250263"/>
              <a:gd name="connsiteX2" fmla="*/ 5505876 w 5505876"/>
              <a:gd name="connsiteY2" fmla="*/ 407089 h 4250263"/>
              <a:gd name="connsiteX3" fmla="*/ 5505876 w 5505876"/>
              <a:gd name="connsiteY3" fmla="*/ 3843173 h 4250263"/>
              <a:gd name="connsiteX4" fmla="*/ 5098788 w 5505876"/>
              <a:gd name="connsiteY4" fmla="*/ 4250263 h 4250263"/>
              <a:gd name="connsiteX5" fmla="*/ 407090 w 5505876"/>
              <a:gd name="connsiteY5" fmla="*/ 4250263 h 4250263"/>
              <a:gd name="connsiteX6" fmla="*/ 0 w 5505876"/>
              <a:gd name="connsiteY6" fmla="*/ 3843173 h 4250263"/>
              <a:gd name="connsiteX7" fmla="*/ 0 w 5505876"/>
              <a:gd name="connsiteY7" fmla="*/ 407089 h 4250263"/>
              <a:gd name="connsiteX8" fmla="*/ 407090 w 5505876"/>
              <a:gd name="connsiteY8" fmla="*/ 0 h 42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05876" h="4250263">
                <a:moveTo>
                  <a:pt x="407090" y="0"/>
                </a:moveTo>
                <a:lnTo>
                  <a:pt x="5098788" y="0"/>
                </a:lnTo>
                <a:cubicBezTo>
                  <a:pt x="5323960" y="0"/>
                  <a:pt x="5505876" y="181918"/>
                  <a:pt x="5505876" y="407089"/>
                </a:cubicBezTo>
                <a:lnTo>
                  <a:pt x="5505876" y="3843173"/>
                </a:lnTo>
                <a:cubicBezTo>
                  <a:pt x="5505876" y="4068344"/>
                  <a:pt x="5323960" y="4250263"/>
                  <a:pt x="5098788" y="4250263"/>
                </a:cubicBezTo>
                <a:lnTo>
                  <a:pt x="407090" y="4250263"/>
                </a:lnTo>
                <a:cubicBezTo>
                  <a:pt x="181918" y="4250263"/>
                  <a:pt x="0" y="4068344"/>
                  <a:pt x="0" y="3843173"/>
                </a:cubicBezTo>
                <a:lnTo>
                  <a:pt x="0" y="407089"/>
                </a:lnTo>
                <a:cubicBezTo>
                  <a:pt x="0" y="181918"/>
                  <a:pt x="181918" y="0"/>
                  <a:pt x="40709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57209156-26B1-F610-41B7-B70378C2E2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22712" y="2196132"/>
            <a:ext cx="602203" cy="1133276"/>
          </a:xfrm>
          <a:custGeom>
            <a:avLst/>
            <a:gdLst>
              <a:gd name="connsiteX0" fmla="*/ 407090 w 1605456"/>
              <a:gd name="connsiteY0" fmla="*/ 0 h 2719863"/>
              <a:gd name="connsiteX1" fmla="*/ 1198368 w 1605456"/>
              <a:gd name="connsiteY1" fmla="*/ 0 h 2719863"/>
              <a:gd name="connsiteX2" fmla="*/ 1605456 w 1605456"/>
              <a:gd name="connsiteY2" fmla="*/ 407089 h 2719863"/>
              <a:gd name="connsiteX3" fmla="*/ 1605456 w 1605456"/>
              <a:gd name="connsiteY3" fmla="*/ 2312774 h 2719863"/>
              <a:gd name="connsiteX4" fmla="*/ 1198368 w 1605456"/>
              <a:gd name="connsiteY4" fmla="*/ 2719863 h 2719863"/>
              <a:gd name="connsiteX5" fmla="*/ 407090 w 1605456"/>
              <a:gd name="connsiteY5" fmla="*/ 2719863 h 2719863"/>
              <a:gd name="connsiteX6" fmla="*/ 0 w 1605456"/>
              <a:gd name="connsiteY6" fmla="*/ 2312774 h 2719863"/>
              <a:gd name="connsiteX7" fmla="*/ 0 w 1605456"/>
              <a:gd name="connsiteY7" fmla="*/ 407089 h 2719863"/>
              <a:gd name="connsiteX8" fmla="*/ 407090 w 1605456"/>
              <a:gd name="connsiteY8" fmla="*/ 0 h 271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05456" h="2719863">
                <a:moveTo>
                  <a:pt x="407090" y="0"/>
                </a:moveTo>
                <a:lnTo>
                  <a:pt x="1198368" y="0"/>
                </a:lnTo>
                <a:cubicBezTo>
                  <a:pt x="1423538" y="0"/>
                  <a:pt x="1605456" y="181919"/>
                  <a:pt x="1605456" y="407089"/>
                </a:cubicBezTo>
                <a:lnTo>
                  <a:pt x="1605456" y="2312774"/>
                </a:lnTo>
                <a:cubicBezTo>
                  <a:pt x="1605456" y="2537945"/>
                  <a:pt x="1423538" y="2719863"/>
                  <a:pt x="1198368" y="2719863"/>
                </a:cubicBezTo>
                <a:lnTo>
                  <a:pt x="407090" y="2719863"/>
                </a:lnTo>
                <a:cubicBezTo>
                  <a:pt x="181918" y="2719863"/>
                  <a:pt x="0" y="2537945"/>
                  <a:pt x="0" y="2312774"/>
                </a:cubicBezTo>
                <a:lnTo>
                  <a:pt x="0" y="407089"/>
                </a:lnTo>
                <a:cubicBezTo>
                  <a:pt x="0" y="181919"/>
                  <a:pt x="181918" y="0"/>
                  <a:pt x="40709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EE1FB51C-3306-5F50-AD45-F60B6807C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554231" y="2196132"/>
            <a:ext cx="1333722" cy="1133276"/>
          </a:xfrm>
          <a:custGeom>
            <a:avLst/>
            <a:gdLst>
              <a:gd name="connsiteX0" fmla="*/ 407090 w 3555666"/>
              <a:gd name="connsiteY0" fmla="*/ 0 h 2719863"/>
              <a:gd name="connsiteX1" fmla="*/ 3148578 w 3555666"/>
              <a:gd name="connsiteY1" fmla="*/ 0 h 2719863"/>
              <a:gd name="connsiteX2" fmla="*/ 3555666 w 3555666"/>
              <a:gd name="connsiteY2" fmla="*/ 407089 h 2719863"/>
              <a:gd name="connsiteX3" fmla="*/ 3555666 w 3555666"/>
              <a:gd name="connsiteY3" fmla="*/ 2312774 h 2719863"/>
              <a:gd name="connsiteX4" fmla="*/ 3148578 w 3555666"/>
              <a:gd name="connsiteY4" fmla="*/ 2719863 h 2719863"/>
              <a:gd name="connsiteX5" fmla="*/ 407090 w 3555666"/>
              <a:gd name="connsiteY5" fmla="*/ 2719863 h 2719863"/>
              <a:gd name="connsiteX6" fmla="*/ 0 w 3555666"/>
              <a:gd name="connsiteY6" fmla="*/ 2312774 h 2719863"/>
              <a:gd name="connsiteX7" fmla="*/ 0 w 3555666"/>
              <a:gd name="connsiteY7" fmla="*/ 407089 h 2719863"/>
              <a:gd name="connsiteX8" fmla="*/ 407090 w 3555666"/>
              <a:gd name="connsiteY8" fmla="*/ 0 h 271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5666" h="2719863">
                <a:moveTo>
                  <a:pt x="407090" y="0"/>
                </a:moveTo>
                <a:lnTo>
                  <a:pt x="3148578" y="0"/>
                </a:lnTo>
                <a:cubicBezTo>
                  <a:pt x="3373750" y="0"/>
                  <a:pt x="3555666" y="181919"/>
                  <a:pt x="3555666" y="407089"/>
                </a:cubicBezTo>
                <a:lnTo>
                  <a:pt x="3555666" y="2312774"/>
                </a:lnTo>
                <a:cubicBezTo>
                  <a:pt x="3555666" y="2537945"/>
                  <a:pt x="3373750" y="2719863"/>
                  <a:pt x="3148578" y="2719863"/>
                </a:cubicBezTo>
                <a:lnTo>
                  <a:pt x="407090" y="2719863"/>
                </a:lnTo>
                <a:cubicBezTo>
                  <a:pt x="181918" y="2719863"/>
                  <a:pt x="0" y="2537945"/>
                  <a:pt x="0" y="2312774"/>
                </a:cubicBezTo>
                <a:lnTo>
                  <a:pt x="0" y="407089"/>
                </a:lnTo>
                <a:cubicBezTo>
                  <a:pt x="0" y="181919"/>
                  <a:pt x="181918" y="0"/>
                  <a:pt x="40709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C09C22C9-7FA6-5090-4695-0D3F786D3A2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22712" y="3472524"/>
            <a:ext cx="2065241" cy="1770943"/>
          </a:xfrm>
          <a:custGeom>
            <a:avLst/>
            <a:gdLst>
              <a:gd name="connsiteX0" fmla="*/ 407090 w 5505876"/>
              <a:gd name="connsiteY0" fmla="*/ 0 h 4250262"/>
              <a:gd name="connsiteX1" fmla="*/ 5098788 w 5505876"/>
              <a:gd name="connsiteY1" fmla="*/ 0 h 4250262"/>
              <a:gd name="connsiteX2" fmla="*/ 5505876 w 5505876"/>
              <a:gd name="connsiteY2" fmla="*/ 407089 h 4250262"/>
              <a:gd name="connsiteX3" fmla="*/ 5505876 w 5505876"/>
              <a:gd name="connsiteY3" fmla="*/ 3843173 h 4250262"/>
              <a:gd name="connsiteX4" fmla="*/ 5098788 w 5505876"/>
              <a:gd name="connsiteY4" fmla="*/ 4250262 h 4250262"/>
              <a:gd name="connsiteX5" fmla="*/ 407090 w 5505876"/>
              <a:gd name="connsiteY5" fmla="*/ 4250262 h 4250262"/>
              <a:gd name="connsiteX6" fmla="*/ 0 w 5505876"/>
              <a:gd name="connsiteY6" fmla="*/ 3843173 h 4250262"/>
              <a:gd name="connsiteX7" fmla="*/ 0 w 5505876"/>
              <a:gd name="connsiteY7" fmla="*/ 407089 h 4250262"/>
              <a:gd name="connsiteX8" fmla="*/ 407090 w 5505876"/>
              <a:gd name="connsiteY8" fmla="*/ 0 h 425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05876" h="4250262">
                <a:moveTo>
                  <a:pt x="407090" y="0"/>
                </a:moveTo>
                <a:lnTo>
                  <a:pt x="5098788" y="0"/>
                </a:lnTo>
                <a:cubicBezTo>
                  <a:pt x="5323960" y="0"/>
                  <a:pt x="5505876" y="181918"/>
                  <a:pt x="5505876" y="407089"/>
                </a:cubicBezTo>
                <a:lnTo>
                  <a:pt x="5505876" y="3843173"/>
                </a:lnTo>
                <a:cubicBezTo>
                  <a:pt x="5505876" y="4068344"/>
                  <a:pt x="5323960" y="4250262"/>
                  <a:pt x="5098788" y="4250262"/>
                </a:cubicBezTo>
                <a:lnTo>
                  <a:pt x="407090" y="4250262"/>
                </a:lnTo>
                <a:cubicBezTo>
                  <a:pt x="181918" y="4250262"/>
                  <a:pt x="0" y="4068344"/>
                  <a:pt x="0" y="3843173"/>
                </a:cubicBezTo>
                <a:lnTo>
                  <a:pt x="0" y="407089"/>
                </a:lnTo>
                <a:cubicBezTo>
                  <a:pt x="0" y="181918"/>
                  <a:pt x="181918" y="0"/>
                  <a:pt x="40709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318ACC03-BFA9-B877-C4DD-9F3F9E12FAD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03986" y="2834328"/>
            <a:ext cx="2796283" cy="2409139"/>
          </a:xfrm>
          <a:custGeom>
            <a:avLst/>
            <a:gdLst>
              <a:gd name="connsiteX0" fmla="*/ 407089 w 7454814"/>
              <a:gd name="connsiteY0" fmla="*/ 0 h 5781934"/>
              <a:gd name="connsiteX1" fmla="*/ 7047726 w 7454814"/>
              <a:gd name="connsiteY1" fmla="*/ 0 h 5781934"/>
              <a:gd name="connsiteX2" fmla="*/ 7454814 w 7454814"/>
              <a:gd name="connsiteY2" fmla="*/ 407089 h 5781934"/>
              <a:gd name="connsiteX3" fmla="*/ 7454814 w 7454814"/>
              <a:gd name="connsiteY3" fmla="*/ 5374845 h 5781934"/>
              <a:gd name="connsiteX4" fmla="*/ 7047726 w 7454814"/>
              <a:gd name="connsiteY4" fmla="*/ 5781934 h 5781934"/>
              <a:gd name="connsiteX5" fmla="*/ 407089 w 7454814"/>
              <a:gd name="connsiteY5" fmla="*/ 5781934 h 5781934"/>
              <a:gd name="connsiteX6" fmla="*/ 0 w 7454814"/>
              <a:gd name="connsiteY6" fmla="*/ 5374845 h 5781934"/>
              <a:gd name="connsiteX7" fmla="*/ 0 w 7454814"/>
              <a:gd name="connsiteY7" fmla="*/ 407089 h 5781934"/>
              <a:gd name="connsiteX8" fmla="*/ 407089 w 7454814"/>
              <a:gd name="connsiteY8" fmla="*/ 0 h 578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54814" h="5781934">
                <a:moveTo>
                  <a:pt x="407089" y="0"/>
                </a:moveTo>
                <a:lnTo>
                  <a:pt x="7047726" y="0"/>
                </a:lnTo>
                <a:cubicBezTo>
                  <a:pt x="7272896" y="0"/>
                  <a:pt x="7454814" y="181919"/>
                  <a:pt x="7454814" y="407089"/>
                </a:cubicBezTo>
                <a:lnTo>
                  <a:pt x="7454814" y="5374845"/>
                </a:lnTo>
                <a:cubicBezTo>
                  <a:pt x="7454814" y="5600016"/>
                  <a:pt x="7272896" y="5781934"/>
                  <a:pt x="7047726" y="5781934"/>
                </a:cubicBezTo>
                <a:lnTo>
                  <a:pt x="407089" y="5781934"/>
                </a:lnTo>
                <a:cubicBezTo>
                  <a:pt x="181917" y="5781934"/>
                  <a:pt x="0" y="5600016"/>
                  <a:pt x="0" y="5374845"/>
                </a:cubicBezTo>
                <a:lnTo>
                  <a:pt x="0" y="407089"/>
                </a:lnTo>
                <a:cubicBezTo>
                  <a:pt x="0" y="181919"/>
                  <a:pt x="181917" y="0"/>
                  <a:pt x="40708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DEE234-505B-01C9-7DFB-87842B0073B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628631" y="2834328"/>
            <a:ext cx="2065242" cy="2409139"/>
          </a:xfrm>
          <a:custGeom>
            <a:avLst/>
            <a:gdLst>
              <a:gd name="connsiteX0" fmla="*/ 407088 w 5505878"/>
              <a:gd name="connsiteY0" fmla="*/ 0 h 5781934"/>
              <a:gd name="connsiteX1" fmla="*/ 5098790 w 5505878"/>
              <a:gd name="connsiteY1" fmla="*/ 0 h 5781934"/>
              <a:gd name="connsiteX2" fmla="*/ 5505878 w 5505878"/>
              <a:gd name="connsiteY2" fmla="*/ 407089 h 5781934"/>
              <a:gd name="connsiteX3" fmla="*/ 5505878 w 5505878"/>
              <a:gd name="connsiteY3" fmla="*/ 5374845 h 5781934"/>
              <a:gd name="connsiteX4" fmla="*/ 5098790 w 5505878"/>
              <a:gd name="connsiteY4" fmla="*/ 5781934 h 5781934"/>
              <a:gd name="connsiteX5" fmla="*/ 407088 w 5505878"/>
              <a:gd name="connsiteY5" fmla="*/ 5781934 h 5781934"/>
              <a:gd name="connsiteX6" fmla="*/ 0 w 5505878"/>
              <a:gd name="connsiteY6" fmla="*/ 5374845 h 5781934"/>
              <a:gd name="connsiteX7" fmla="*/ 0 w 5505878"/>
              <a:gd name="connsiteY7" fmla="*/ 407089 h 5781934"/>
              <a:gd name="connsiteX8" fmla="*/ 407088 w 5505878"/>
              <a:gd name="connsiteY8" fmla="*/ 0 h 578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05878" h="5781934">
                <a:moveTo>
                  <a:pt x="407088" y="0"/>
                </a:moveTo>
                <a:lnTo>
                  <a:pt x="5098790" y="0"/>
                </a:lnTo>
                <a:cubicBezTo>
                  <a:pt x="5323958" y="0"/>
                  <a:pt x="5505878" y="181919"/>
                  <a:pt x="5505878" y="407089"/>
                </a:cubicBezTo>
                <a:lnTo>
                  <a:pt x="5505878" y="5374845"/>
                </a:lnTo>
                <a:cubicBezTo>
                  <a:pt x="5505878" y="5600016"/>
                  <a:pt x="5323958" y="5781934"/>
                  <a:pt x="5098790" y="5781934"/>
                </a:cubicBezTo>
                <a:lnTo>
                  <a:pt x="407088" y="5781934"/>
                </a:lnTo>
                <a:cubicBezTo>
                  <a:pt x="181917" y="5781934"/>
                  <a:pt x="0" y="5600016"/>
                  <a:pt x="0" y="5374845"/>
                </a:cubicBezTo>
                <a:lnTo>
                  <a:pt x="0" y="407089"/>
                </a:lnTo>
                <a:cubicBezTo>
                  <a:pt x="0" y="181919"/>
                  <a:pt x="181917" y="0"/>
                  <a:pt x="40708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8ECC67-3B0E-7DCB-B24F-352584F5CA49}"/>
              </a:ext>
            </a:extLst>
          </p:cNvPr>
          <p:cNvSpPr txBox="1"/>
          <p:nvPr userDrawn="1"/>
        </p:nvSpPr>
        <p:spPr>
          <a:xfrm>
            <a:off x="257453" y="5388795"/>
            <a:ext cx="2781503" cy="190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600" spc="0" baseline="0">
                <a:ln/>
                <a:solidFill>
                  <a:srgbClr val="BBBEC0"/>
                </a:solidFill>
                <a:latin typeface="EverydaySans-Regular"/>
                <a:sym typeface="EverydaySans-Regular"/>
                <a:rtl val="0"/>
              </a:rPr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585760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odboard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56051" y="926970"/>
            <a:ext cx="1371957" cy="3698853"/>
          </a:xfrm>
        </p:spPr>
        <p:txBody>
          <a:bodyPr/>
          <a:lstStyle>
            <a:lvl1pPr>
              <a:lnSpc>
                <a:spcPts val="1275"/>
              </a:lnSpc>
              <a:spcAft>
                <a:spcPts val="0"/>
              </a:spcAft>
              <a:defRPr sz="975"/>
            </a:lvl1pPr>
            <a:lvl2pPr marL="178641" indent="-171496">
              <a:lnSpc>
                <a:spcPts val="1275"/>
              </a:lnSpc>
              <a:spcAft>
                <a:spcPts val="0"/>
              </a:spcAft>
              <a:buFont typeface="Everyday Sans Regular" pitchFamily="2" charset="77"/>
              <a:buChar char="—"/>
              <a:tabLst/>
              <a:defRPr sz="975"/>
            </a:lvl2pPr>
            <a:lvl3pPr marL="344182" indent="-172091">
              <a:lnSpc>
                <a:spcPts val="1275"/>
              </a:lnSpc>
              <a:spcAft>
                <a:spcPts val="0"/>
              </a:spcAft>
              <a:buFont typeface="Everyday Sans Regular" pitchFamily="2" charset="77"/>
              <a:buChar char="—"/>
              <a:tabLst/>
              <a:defRPr sz="975"/>
            </a:lvl3pPr>
            <a:lvl4pPr marL="515678" indent="-171496">
              <a:lnSpc>
                <a:spcPts val="1275"/>
              </a:lnSpc>
              <a:spcAft>
                <a:spcPts val="0"/>
              </a:spcAft>
              <a:buFont typeface="Everyday Sans Regular" pitchFamily="2" charset="77"/>
              <a:buChar char="—"/>
              <a:tabLst/>
              <a:defRPr sz="975"/>
            </a:lvl4pPr>
            <a:lvl5pPr marL="668714" indent="-171496">
              <a:lnSpc>
                <a:spcPts val="1275"/>
              </a:lnSpc>
              <a:spcAft>
                <a:spcPts val="0"/>
              </a:spcAft>
              <a:buFont typeface="Everyday Sans Regular" pitchFamily="2" charset="77"/>
              <a:buChar char="—"/>
              <a:tabLst/>
              <a:defRPr sz="975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anchor="ctr" anchorCtr="0"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3FC0C83-F2E6-3555-6556-E837D42D90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03986" y="282072"/>
            <a:ext cx="2065242" cy="2409140"/>
          </a:xfrm>
          <a:custGeom>
            <a:avLst/>
            <a:gdLst>
              <a:gd name="connsiteX0" fmla="*/ 407089 w 5505878"/>
              <a:gd name="connsiteY0" fmla="*/ 0 h 5781935"/>
              <a:gd name="connsiteX1" fmla="*/ 5098788 w 5505878"/>
              <a:gd name="connsiteY1" fmla="*/ 0 h 5781935"/>
              <a:gd name="connsiteX2" fmla="*/ 5505878 w 5505878"/>
              <a:gd name="connsiteY2" fmla="*/ 407089 h 5781935"/>
              <a:gd name="connsiteX3" fmla="*/ 5505878 w 5505878"/>
              <a:gd name="connsiteY3" fmla="*/ 5374845 h 5781935"/>
              <a:gd name="connsiteX4" fmla="*/ 5098788 w 5505878"/>
              <a:gd name="connsiteY4" fmla="*/ 5781935 h 5781935"/>
              <a:gd name="connsiteX5" fmla="*/ 407089 w 5505878"/>
              <a:gd name="connsiteY5" fmla="*/ 5781935 h 5781935"/>
              <a:gd name="connsiteX6" fmla="*/ 0 w 5505878"/>
              <a:gd name="connsiteY6" fmla="*/ 5374845 h 5781935"/>
              <a:gd name="connsiteX7" fmla="*/ 0 w 5505878"/>
              <a:gd name="connsiteY7" fmla="*/ 407089 h 5781935"/>
              <a:gd name="connsiteX8" fmla="*/ 407089 w 5505878"/>
              <a:gd name="connsiteY8" fmla="*/ 0 h 5781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05878" h="5781935">
                <a:moveTo>
                  <a:pt x="407089" y="0"/>
                </a:moveTo>
                <a:lnTo>
                  <a:pt x="5098788" y="0"/>
                </a:lnTo>
                <a:cubicBezTo>
                  <a:pt x="5323958" y="0"/>
                  <a:pt x="5505878" y="181918"/>
                  <a:pt x="5505878" y="407089"/>
                </a:cubicBezTo>
                <a:lnTo>
                  <a:pt x="5505878" y="5374845"/>
                </a:lnTo>
                <a:cubicBezTo>
                  <a:pt x="5505878" y="5600016"/>
                  <a:pt x="5323958" y="5781935"/>
                  <a:pt x="5098788" y="5781935"/>
                </a:cubicBezTo>
                <a:lnTo>
                  <a:pt x="407089" y="5781935"/>
                </a:lnTo>
                <a:cubicBezTo>
                  <a:pt x="181917" y="5781935"/>
                  <a:pt x="0" y="5600016"/>
                  <a:pt x="0" y="5374845"/>
                </a:cubicBezTo>
                <a:lnTo>
                  <a:pt x="0" y="407089"/>
                </a:lnTo>
                <a:cubicBezTo>
                  <a:pt x="0" y="181918"/>
                  <a:pt x="181917" y="0"/>
                  <a:pt x="40708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4A94C15-B9C2-D260-921F-8F2CCFA133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97589" y="282072"/>
            <a:ext cx="2796284" cy="2409140"/>
          </a:xfrm>
          <a:custGeom>
            <a:avLst/>
            <a:gdLst>
              <a:gd name="connsiteX0" fmla="*/ 407088 w 7454816"/>
              <a:gd name="connsiteY0" fmla="*/ 0 h 5781935"/>
              <a:gd name="connsiteX1" fmla="*/ 7047728 w 7454816"/>
              <a:gd name="connsiteY1" fmla="*/ 0 h 5781935"/>
              <a:gd name="connsiteX2" fmla="*/ 7454816 w 7454816"/>
              <a:gd name="connsiteY2" fmla="*/ 407089 h 5781935"/>
              <a:gd name="connsiteX3" fmla="*/ 7454816 w 7454816"/>
              <a:gd name="connsiteY3" fmla="*/ 5374845 h 5781935"/>
              <a:gd name="connsiteX4" fmla="*/ 7047728 w 7454816"/>
              <a:gd name="connsiteY4" fmla="*/ 5781935 h 5781935"/>
              <a:gd name="connsiteX5" fmla="*/ 407088 w 7454816"/>
              <a:gd name="connsiteY5" fmla="*/ 5781935 h 5781935"/>
              <a:gd name="connsiteX6" fmla="*/ 0 w 7454816"/>
              <a:gd name="connsiteY6" fmla="*/ 5374845 h 5781935"/>
              <a:gd name="connsiteX7" fmla="*/ 0 w 7454816"/>
              <a:gd name="connsiteY7" fmla="*/ 407089 h 5781935"/>
              <a:gd name="connsiteX8" fmla="*/ 407088 w 7454816"/>
              <a:gd name="connsiteY8" fmla="*/ 0 h 5781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54816" h="5781935">
                <a:moveTo>
                  <a:pt x="407088" y="0"/>
                </a:moveTo>
                <a:lnTo>
                  <a:pt x="7047728" y="0"/>
                </a:lnTo>
                <a:cubicBezTo>
                  <a:pt x="7272896" y="0"/>
                  <a:pt x="7454816" y="181918"/>
                  <a:pt x="7454816" y="407089"/>
                </a:cubicBezTo>
                <a:lnTo>
                  <a:pt x="7454816" y="5374845"/>
                </a:lnTo>
                <a:cubicBezTo>
                  <a:pt x="7454816" y="5600016"/>
                  <a:pt x="7272896" y="5781935"/>
                  <a:pt x="7047728" y="5781935"/>
                </a:cubicBezTo>
                <a:lnTo>
                  <a:pt x="407088" y="5781935"/>
                </a:lnTo>
                <a:cubicBezTo>
                  <a:pt x="181918" y="5781935"/>
                  <a:pt x="0" y="5600016"/>
                  <a:pt x="0" y="5374845"/>
                </a:cubicBezTo>
                <a:lnTo>
                  <a:pt x="0" y="407089"/>
                </a:lnTo>
                <a:cubicBezTo>
                  <a:pt x="0" y="181918"/>
                  <a:pt x="181918" y="0"/>
                  <a:pt x="40708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A0B52B3-8BB0-41C7-1103-A4568AF8B0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22712" y="282072"/>
            <a:ext cx="2065241" cy="1770943"/>
          </a:xfrm>
          <a:custGeom>
            <a:avLst/>
            <a:gdLst>
              <a:gd name="connsiteX0" fmla="*/ 407090 w 5505876"/>
              <a:gd name="connsiteY0" fmla="*/ 0 h 4250263"/>
              <a:gd name="connsiteX1" fmla="*/ 5098788 w 5505876"/>
              <a:gd name="connsiteY1" fmla="*/ 0 h 4250263"/>
              <a:gd name="connsiteX2" fmla="*/ 5505876 w 5505876"/>
              <a:gd name="connsiteY2" fmla="*/ 407089 h 4250263"/>
              <a:gd name="connsiteX3" fmla="*/ 5505876 w 5505876"/>
              <a:gd name="connsiteY3" fmla="*/ 3843173 h 4250263"/>
              <a:gd name="connsiteX4" fmla="*/ 5098788 w 5505876"/>
              <a:gd name="connsiteY4" fmla="*/ 4250263 h 4250263"/>
              <a:gd name="connsiteX5" fmla="*/ 407090 w 5505876"/>
              <a:gd name="connsiteY5" fmla="*/ 4250263 h 4250263"/>
              <a:gd name="connsiteX6" fmla="*/ 0 w 5505876"/>
              <a:gd name="connsiteY6" fmla="*/ 3843173 h 4250263"/>
              <a:gd name="connsiteX7" fmla="*/ 0 w 5505876"/>
              <a:gd name="connsiteY7" fmla="*/ 407089 h 4250263"/>
              <a:gd name="connsiteX8" fmla="*/ 407090 w 5505876"/>
              <a:gd name="connsiteY8" fmla="*/ 0 h 42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05876" h="4250263">
                <a:moveTo>
                  <a:pt x="407090" y="0"/>
                </a:moveTo>
                <a:lnTo>
                  <a:pt x="5098788" y="0"/>
                </a:lnTo>
                <a:cubicBezTo>
                  <a:pt x="5323960" y="0"/>
                  <a:pt x="5505876" y="181918"/>
                  <a:pt x="5505876" y="407089"/>
                </a:cubicBezTo>
                <a:lnTo>
                  <a:pt x="5505876" y="3843173"/>
                </a:lnTo>
                <a:cubicBezTo>
                  <a:pt x="5505876" y="4068344"/>
                  <a:pt x="5323960" y="4250263"/>
                  <a:pt x="5098788" y="4250263"/>
                </a:cubicBezTo>
                <a:lnTo>
                  <a:pt x="407090" y="4250263"/>
                </a:lnTo>
                <a:cubicBezTo>
                  <a:pt x="181918" y="4250263"/>
                  <a:pt x="0" y="4068344"/>
                  <a:pt x="0" y="3843173"/>
                </a:cubicBezTo>
                <a:lnTo>
                  <a:pt x="0" y="407089"/>
                </a:lnTo>
                <a:cubicBezTo>
                  <a:pt x="0" y="181918"/>
                  <a:pt x="181918" y="0"/>
                  <a:pt x="40709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57209156-26B1-F610-41B7-B70378C2E2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22712" y="2196132"/>
            <a:ext cx="602203" cy="1133276"/>
          </a:xfrm>
          <a:custGeom>
            <a:avLst/>
            <a:gdLst>
              <a:gd name="connsiteX0" fmla="*/ 407090 w 1605456"/>
              <a:gd name="connsiteY0" fmla="*/ 0 h 2719863"/>
              <a:gd name="connsiteX1" fmla="*/ 1198368 w 1605456"/>
              <a:gd name="connsiteY1" fmla="*/ 0 h 2719863"/>
              <a:gd name="connsiteX2" fmla="*/ 1605456 w 1605456"/>
              <a:gd name="connsiteY2" fmla="*/ 407089 h 2719863"/>
              <a:gd name="connsiteX3" fmla="*/ 1605456 w 1605456"/>
              <a:gd name="connsiteY3" fmla="*/ 2312774 h 2719863"/>
              <a:gd name="connsiteX4" fmla="*/ 1198368 w 1605456"/>
              <a:gd name="connsiteY4" fmla="*/ 2719863 h 2719863"/>
              <a:gd name="connsiteX5" fmla="*/ 407090 w 1605456"/>
              <a:gd name="connsiteY5" fmla="*/ 2719863 h 2719863"/>
              <a:gd name="connsiteX6" fmla="*/ 0 w 1605456"/>
              <a:gd name="connsiteY6" fmla="*/ 2312774 h 2719863"/>
              <a:gd name="connsiteX7" fmla="*/ 0 w 1605456"/>
              <a:gd name="connsiteY7" fmla="*/ 407089 h 2719863"/>
              <a:gd name="connsiteX8" fmla="*/ 407090 w 1605456"/>
              <a:gd name="connsiteY8" fmla="*/ 0 h 271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05456" h="2719863">
                <a:moveTo>
                  <a:pt x="407090" y="0"/>
                </a:moveTo>
                <a:lnTo>
                  <a:pt x="1198368" y="0"/>
                </a:lnTo>
                <a:cubicBezTo>
                  <a:pt x="1423538" y="0"/>
                  <a:pt x="1605456" y="181919"/>
                  <a:pt x="1605456" y="407089"/>
                </a:cubicBezTo>
                <a:lnTo>
                  <a:pt x="1605456" y="2312774"/>
                </a:lnTo>
                <a:cubicBezTo>
                  <a:pt x="1605456" y="2537945"/>
                  <a:pt x="1423538" y="2719863"/>
                  <a:pt x="1198368" y="2719863"/>
                </a:cubicBezTo>
                <a:lnTo>
                  <a:pt x="407090" y="2719863"/>
                </a:lnTo>
                <a:cubicBezTo>
                  <a:pt x="181918" y="2719863"/>
                  <a:pt x="0" y="2537945"/>
                  <a:pt x="0" y="2312774"/>
                </a:cubicBezTo>
                <a:lnTo>
                  <a:pt x="0" y="407089"/>
                </a:lnTo>
                <a:cubicBezTo>
                  <a:pt x="0" y="181919"/>
                  <a:pt x="181918" y="0"/>
                  <a:pt x="40709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EE1FB51C-3306-5F50-AD45-F60B6807C0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554231" y="2196132"/>
            <a:ext cx="1333722" cy="1133276"/>
          </a:xfrm>
          <a:custGeom>
            <a:avLst/>
            <a:gdLst>
              <a:gd name="connsiteX0" fmla="*/ 407090 w 3555666"/>
              <a:gd name="connsiteY0" fmla="*/ 0 h 2719863"/>
              <a:gd name="connsiteX1" fmla="*/ 3148578 w 3555666"/>
              <a:gd name="connsiteY1" fmla="*/ 0 h 2719863"/>
              <a:gd name="connsiteX2" fmla="*/ 3555666 w 3555666"/>
              <a:gd name="connsiteY2" fmla="*/ 407089 h 2719863"/>
              <a:gd name="connsiteX3" fmla="*/ 3555666 w 3555666"/>
              <a:gd name="connsiteY3" fmla="*/ 2312774 h 2719863"/>
              <a:gd name="connsiteX4" fmla="*/ 3148578 w 3555666"/>
              <a:gd name="connsiteY4" fmla="*/ 2719863 h 2719863"/>
              <a:gd name="connsiteX5" fmla="*/ 407090 w 3555666"/>
              <a:gd name="connsiteY5" fmla="*/ 2719863 h 2719863"/>
              <a:gd name="connsiteX6" fmla="*/ 0 w 3555666"/>
              <a:gd name="connsiteY6" fmla="*/ 2312774 h 2719863"/>
              <a:gd name="connsiteX7" fmla="*/ 0 w 3555666"/>
              <a:gd name="connsiteY7" fmla="*/ 407089 h 2719863"/>
              <a:gd name="connsiteX8" fmla="*/ 407090 w 3555666"/>
              <a:gd name="connsiteY8" fmla="*/ 0 h 271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5666" h="2719863">
                <a:moveTo>
                  <a:pt x="407090" y="0"/>
                </a:moveTo>
                <a:lnTo>
                  <a:pt x="3148578" y="0"/>
                </a:lnTo>
                <a:cubicBezTo>
                  <a:pt x="3373750" y="0"/>
                  <a:pt x="3555666" y="181919"/>
                  <a:pt x="3555666" y="407089"/>
                </a:cubicBezTo>
                <a:lnTo>
                  <a:pt x="3555666" y="2312774"/>
                </a:lnTo>
                <a:cubicBezTo>
                  <a:pt x="3555666" y="2537945"/>
                  <a:pt x="3373750" y="2719863"/>
                  <a:pt x="3148578" y="2719863"/>
                </a:cubicBezTo>
                <a:lnTo>
                  <a:pt x="407090" y="2719863"/>
                </a:lnTo>
                <a:cubicBezTo>
                  <a:pt x="181918" y="2719863"/>
                  <a:pt x="0" y="2537945"/>
                  <a:pt x="0" y="2312774"/>
                </a:cubicBezTo>
                <a:lnTo>
                  <a:pt x="0" y="407089"/>
                </a:lnTo>
                <a:cubicBezTo>
                  <a:pt x="0" y="181919"/>
                  <a:pt x="181918" y="0"/>
                  <a:pt x="40709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C09C22C9-7FA6-5090-4695-0D3F786D3A2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22712" y="3472524"/>
            <a:ext cx="2065241" cy="1770943"/>
          </a:xfrm>
          <a:custGeom>
            <a:avLst/>
            <a:gdLst>
              <a:gd name="connsiteX0" fmla="*/ 407090 w 5505876"/>
              <a:gd name="connsiteY0" fmla="*/ 0 h 4250262"/>
              <a:gd name="connsiteX1" fmla="*/ 5098788 w 5505876"/>
              <a:gd name="connsiteY1" fmla="*/ 0 h 4250262"/>
              <a:gd name="connsiteX2" fmla="*/ 5505876 w 5505876"/>
              <a:gd name="connsiteY2" fmla="*/ 407089 h 4250262"/>
              <a:gd name="connsiteX3" fmla="*/ 5505876 w 5505876"/>
              <a:gd name="connsiteY3" fmla="*/ 3843173 h 4250262"/>
              <a:gd name="connsiteX4" fmla="*/ 5098788 w 5505876"/>
              <a:gd name="connsiteY4" fmla="*/ 4250262 h 4250262"/>
              <a:gd name="connsiteX5" fmla="*/ 407090 w 5505876"/>
              <a:gd name="connsiteY5" fmla="*/ 4250262 h 4250262"/>
              <a:gd name="connsiteX6" fmla="*/ 0 w 5505876"/>
              <a:gd name="connsiteY6" fmla="*/ 3843173 h 4250262"/>
              <a:gd name="connsiteX7" fmla="*/ 0 w 5505876"/>
              <a:gd name="connsiteY7" fmla="*/ 407089 h 4250262"/>
              <a:gd name="connsiteX8" fmla="*/ 407090 w 5505876"/>
              <a:gd name="connsiteY8" fmla="*/ 0 h 425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05876" h="4250262">
                <a:moveTo>
                  <a:pt x="407090" y="0"/>
                </a:moveTo>
                <a:lnTo>
                  <a:pt x="5098788" y="0"/>
                </a:lnTo>
                <a:cubicBezTo>
                  <a:pt x="5323960" y="0"/>
                  <a:pt x="5505876" y="181918"/>
                  <a:pt x="5505876" y="407089"/>
                </a:cubicBezTo>
                <a:lnTo>
                  <a:pt x="5505876" y="3843173"/>
                </a:lnTo>
                <a:cubicBezTo>
                  <a:pt x="5505876" y="4068344"/>
                  <a:pt x="5323960" y="4250262"/>
                  <a:pt x="5098788" y="4250262"/>
                </a:cubicBezTo>
                <a:lnTo>
                  <a:pt x="407090" y="4250262"/>
                </a:lnTo>
                <a:cubicBezTo>
                  <a:pt x="181918" y="4250262"/>
                  <a:pt x="0" y="4068344"/>
                  <a:pt x="0" y="3843173"/>
                </a:cubicBezTo>
                <a:lnTo>
                  <a:pt x="0" y="407089"/>
                </a:lnTo>
                <a:cubicBezTo>
                  <a:pt x="0" y="181918"/>
                  <a:pt x="181918" y="0"/>
                  <a:pt x="40709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318ACC03-BFA9-B877-C4DD-9F3F9E12FAD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03986" y="2834328"/>
            <a:ext cx="2796283" cy="2409139"/>
          </a:xfrm>
          <a:custGeom>
            <a:avLst/>
            <a:gdLst>
              <a:gd name="connsiteX0" fmla="*/ 407089 w 7454814"/>
              <a:gd name="connsiteY0" fmla="*/ 0 h 5781934"/>
              <a:gd name="connsiteX1" fmla="*/ 7047726 w 7454814"/>
              <a:gd name="connsiteY1" fmla="*/ 0 h 5781934"/>
              <a:gd name="connsiteX2" fmla="*/ 7454814 w 7454814"/>
              <a:gd name="connsiteY2" fmla="*/ 407089 h 5781934"/>
              <a:gd name="connsiteX3" fmla="*/ 7454814 w 7454814"/>
              <a:gd name="connsiteY3" fmla="*/ 5374845 h 5781934"/>
              <a:gd name="connsiteX4" fmla="*/ 7047726 w 7454814"/>
              <a:gd name="connsiteY4" fmla="*/ 5781934 h 5781934"/>
              <a:gd name="connsiteX5" fmla="*/ 407089 w 7454814"/>
              <a:gd name="connsiteY5" fmla="*/ 5781934 h 5781934"/>
              <a:gd name="connsiteX6" fmla="*/ 0 w 7454814"/>
              <a:gd name="connsiteY6" fmla="*/ 5374845 h 5781934"/>
              <a:gd name="connsiteX7" fmla="*/ 0 w 7454814"/>
              <a:gd name="connsiteY7" fmla="*/ 407089 h 5781934"/>
              <a:gd name="connsiteX8" fmla="*/ 407089 w 7454814"/>
              <a:gd name="connsiteY8" fmla="*/ 0 h 578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54814" h="5781934">
                <a:moveTo>
                  <a:pt x="407089" y="0"/>
                </a:moveTo>
                <a:lnTo>
                  <a:pt x="7047726" y="0"/>
                </a:lnTo>
                <a:cubicBezTo>
                  <a:pt x="7272896" y="0"/>
                  <a:pt x="7454814" y="181919"/>
                  <a:pt x="7454814" y="407089"/>
                </a:cubicBezTo>
                <a:lnTo>
                  <a:pt x="7454814" y="5374845"/>
                </a:lnTo>
                <a:cubicBezTo>
                  <a:pt x="7454814" y="5600016"/>
                  <a:pt x="7272896" y="5781934"/>
                  <a:pt x="7047726" y="5781934"/>
                </a:cubicBezTo>
                <a:lnTo>
                  <a:pt x="407089" y="5781934"/>
                </a:lnTo>
                <a:cubicBezTo>
                  <a:pt x="181917" y="5781934"/>
                  <a:pt x="0" y="5600016"/>
                  <a:pt x="0" y="5374845"/>
                </a:cubicBezTo>
                <a:lnTo>
                  <a:pt x="0" y="407089"/>
                </a:lnTo>
                <a:cubicBezTo>
                  <a:pt x="0" y="181919"/>
                  <a:pt x="181917" y="0"/>
                  <a:pt x="40708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DEE234-505B-01C9-7DFB-87842B0073B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628631" y="2834328"/>
            <a:ext cx="2065242" cy="2409139"/>
          </a:xfrm>
          <a:custGeom>
            <a:avLst/>
            <a:gdLst>
              <a:gd name="connsiteX0" fmla="*/ 407088 w 5505878"/>
              <a:gd name="connsiteY0" fmla="*/ 0 h 5781934"/>
              <a:gd name="connsiteX1" fmla="*/ 5098790 w 5505878"/>
              <a:gd name="connsiteY1" fmla="*/ 0 h 5781934"/>
              <a:gd name="connsiteX2" fmla="*/ 5505878 w 5505878"/>
              <a:gd name="connsiteY2" fmla="*/ 407089 h 5781934"/>
              <a:gd name="connsiteX3" fmla="*/ 5505878 w 5505878"/>
              <a:gd name="connsiteY3" fmla="*/ 5374845 h 5781934"/>
              <a:gd name="connsiteX4" fmla="*/ 5098790 w 5505878"/>
              <a:gd name="connsiteY4" fmla="*/ 5781934 h 5781934"/>
              <a:gd name="connsiteX5" fmla="*/ 407088 w 5505878"/>
              <a:gd name="connsiteY5" fmla="*/ 5781934 h 5781934"/>
              <a:gd name="connsiteX6" fmla="*/ 0 w 5505878"/>
              <a:gd name="connsiteY6" fmla="*/ 5374845 h 5781934"/>
              <a:gd name="connsiteX7" fmla="*/ 0 w 5505878"/>
              <a:gd name="connsiteY7" fmla="*/ 407089 h 5781934"/>
              <a:gd name="connsiteX8" fmla="*/ 407088 w 5505878"/>
              <a:gd name="connsiteY8" fmla="*/ 0 h 578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05878" h="5781934">
                <a:moveTo>
                  <a:pt x="407088" y="0"/>
                </a:moveTo>
                <a:lnTo>
                  <a:pt x="5098790" y="0"/>
                </a:lnTo>
                <a:cubicBezTo>
                  <a:pt x="5323958" y="0"/>
                  <a:pt x="5505878" y="181919"/>
                  <a:pt x="5505878" y="407089"/>
                </a:cubicBezTo>
                <a:lnTo>
                  <a:pt x="5505878" y="5374845"/>
                </a:lnTo>
                <a:cubicBezTo>
                  <a:pt x="5505878" y="5600016"/>
                  <a:pt x="5323958" y="5781934"/>
                  <a:pt x="5098790" y="5781934"/>
                </a:cubicBezTo>
                <a:lnTo>
                  <a:pt x="407088" y="5781934"/>
                </a:lnTo>
                <a:cubicBezTo>
                  <a:pt x="181917" y="5781934"/>
                  <a:pt x="0" y="5600016"/>
                  <a:pt x="0" y="5374845"/>
                </a:cubicBezTo>
                <a:lnTo>
                  <a:pt x="0" y="407089"/>
                </a:lnTo>
                <a:cubicBezTo>
                  <a:pt x="0" y="181919"/>
                  <a:pt x="181917" y="0"/>
                  <a:pt x="40708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439D2B-6BC3-DBCB-1122-29B5C52418BF}"/>
              </a:ext>
            </a:extLst>
          </p:cNvPr>
          <p:cNvSpPr txBox="1"/>
          <p:nvPr userDrawn="1"/>
        </p:nvSpPr>
        <p:spPr>
          <a:xfrm>
            <a:off x="257453" y="5388795"/>
            <a:ext cx="2781503" cy="190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600" spc="0" baseline="0">
                <a:ln/>
                <a:solidFill>
                  <a:srgbClr val="BBBEC0"/>
                </a:solidFill>
                <a:latin typeface="EverydaySans-Regular"/>
                <a:sym typeface="EverydaySans-Regular"/>
                <a:rtl val="0"/>
              </a:rPr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871421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FD1A3D81-EB33-2DEC-DDB5-E7C3C6D5CEA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46020" y="285790"/>
            <a:ext cx="1331119" cy="2404436"/>
          </a:xfrm>
          <a:custGeom>
            <a:avLst/>
            <a:gdLst>
              <a:gd name="connsiteX0" fmla="*/ 406294 w 3548725"/>
              <a:gd name="connsiteY0" fmla="*/ 0 h 5770646"/>
              <a:gd name="connsiteX1" fmla="*/ 3142432 w 3548725"/>
              <a:gd name="connsiteY1" fmla="*/ 0 h 5770646"/>
              <a:gd name="connsiteX2" fmla="*/ 3548725 w 3548725"/>
              <a:gd name="connsiteY2" fmla="*/ 406294 h 5770646"/>
              <a:gd name="connsiteX3" fmla="*/ 3548725 w 3548725"/>
              <a:gd name="connsiteY3" fmla="*/ 5364353 h 5770646"/>
              <a:gd name="connsiteX4" fmla="*/ 3142432 w 3548725"/>
              <a:gd name="connsiteY4" fmla="*/ 5770646 h 5770646"/>
              <a:gd name="connsiteX5" fmla="*/ 406294 w 3548725"/>
              <a:gd name="connsiteY5" fmla="*/ 5770646 h 5770646"/>
              <a:gd name="connsiteX6" fmla="*/ 0 w 3548725"/>
              <a:gd name="connsiteY6" fmla="*/ 5364353 h 5770646"/>
              <a:gd name="connsiteX7" fmla="*/ 0 w 3548725"/>
              <a:gd name="connsiteY7" fmla="*/ 406294 h 5770646"/>
              <a:gd name="connsiteX8" fmla="*/ 406294 w 3548725"/>
              <a:gd name="connsiteY8" fmla="*/ 0 h 577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48725" h="5770646">
                <a:moveTo>
                  <a:pt x="406294" y="0"/>
                </a:moveTo>
                <a:lnTo>
                  <a:pt x="3142432" y="0"/>
                </a:lnTo>
                <a:cubicBezTo>
                  <a:pt x="3367162" y="0"/>
                  <a:pt x="3548725" y="181562"/>
                  <a:pt x="3548725" y="406294"/>
                </a:cubicBezTo>
                <a:lnTo>
                  <a:pt x="3548725" y="5364353"/>
                </a:lnTo>
                <a:cubicBezTo>
                  <a:pt x="3548725" y="5589085"/>
                  <a:pt x="3367162" y="5770646"/>
                  <a:pt x="3142432" y="5770646"/>
                </a:cubicBezTo>
                <a:lnTo>
                  <a:pt x="406294" y="5770646"/>
                </a:lnTo>
                <a:cubicBezTo>
                  <a:pt x="181564" y="5770646"/>
                  <a:pt x="0" y="5589085"/>
                  <a:pt x="0" y="5364353"/>
                </a:cubicBezTo>
                <a:lnTo>
                  <a:pt x="0" y="406294"/>
                </a:lnTo>
                <a:cubicBezTo>
                  <a:pt x="0" y="181562"/>
                  <a:pt x="181564" y="0"/>
                  <a:pt x="40629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94099EE-AF94-1CF4-1DD0-3A7D914BB0A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446020" y="2833064"/>
            <a:ext cx="1331119" cy="1126831"/>
          </a:xfrm>
          <a:custGeom>
            <a:avLst/>
            <a:gdLst>
              <a:gd name="connsiteX0" fmla="*/ 406294 w 3548725"/>
              <a:gd name="connsiteY0" fmla="*/ 0 h 2704395"/>
              <a:gd name="connsiteX1" fmla="*/ 3142432 w 3548725"/>
              <a:gd name="connsiteY1" fmla="*/ 0 h 2704395"/>
              <a:gd name="connsiteX2" fmla="*/ 3548725 w 3548725"/>
              <a:gd name="connsiteY2" fmla="*/ 406294 h 2704395"/>
              <a:gd name="connsiteX3" fmla="*/ 3548725 w 3548725"/>
              <a:gd name="connsiteY3" fmla="*/ 2298101 h 2704395"/>
              <a:gd name="connsiteX4" fmla="*/ 3142432 w 3548725"/>
              <a:gd name="connsiteY4" fmla="*/ 2704395 h 2704395"/>
              <a:gd name="connsiteX5" fmla="*/ 406294 w 3548725"/>
              <a:gd name="connsiteY5" fmla="*/ 2704395 h 2704395"/>
              <a:gd name="connsiteX6" fmla="*/ 0 w 3548725"/>
              <a:gd name="connsiteY6" fmla="*/ 2298101 h 2704395"/>
              <a:gd name="connsiteX7" fmla="*/ 0 w 3548725"/>
              <a:gd name="connsiteY7" fmla="*/ 406294 h 2704395"/>
              <a:gd name="connsiteX8" fmla="*/ 406294 w 3548725"/>
              <a:gd name="connsiteY8" fmla="*/ 0 h 270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48725" h="2704395">
                <a:moveTo>
                  <a:pt x="406294" y="0"/>
                </a:moveTo>
                <a:lnTo>
                  <a:pt x="3142432" y="0"/>
                </a:lnTo>
                <a:cubicBezTo>
                  <a:pt x="3367162" y="0"/>
                  <a:pt x="3548725" y="181563"/>
                  <a:pt x="3548725" y="406294"/>
                </a:cubicBezTo>
                <a:lnTo>
                  <a:pt x="3548725" y="2298101"/>
                </a:lnTo>
                <a:cubicBezTo>
                  <a:pt x="3548725" y="2522833"/>
                  <a:pt x="3367162" y="2704395"/>
                  <a:pt x="3142432" y="2704395"/>
                </a:cubicBezTo>
                <a:lnTo>
                  <a:pt x="406294" y="2704395"/>
                </a:lnTo>
                <a:cubicBezTo>
                  <a:pt x="181564" y="2704395"/>
                  <a:pt x="0" y="2522833"/>
                  <a:pt x="0" y="2298101"/>
                </a:cubicBezTo>
                <a:lnTo>
                  <a:pt x="0" y="406294"/>
                </a:lnTo>
                <a:cubicBezTo>
                  <a:pt x="0" y="181563"/>
                  <a:pt x="181564" y="0"/>
                  <a:pt x="40629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A283B782-5BDA-9F6A-5187-C9251CBEA0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22" y="285790"/>
            <a:ext cx="2061211" cy="2404436"/>
          </a:xfrm>
          <a:custGeom>
            <a:avLst/>
            <a:gdLst>
              <a:gd name="connsiteX0" fmla="*/ 406295 w 5495130"/>
              <a:gd name="connsiteY0" fmla="*/ 0 h 5770646"/>
              <a:gd name="connsiteX1" fmla="*/ 5088836 w 5495130"/>
              <a:gd name="connsiteY1" fmla="*/ 0 h 5770646"/>
              <a:gd name="connsiteX2" fmla="*/ 5495130 w 5495130"/>
              <a:gd name="connsiteY2" fmla="*/ 406294 h 5770646"/>
              <a:gd name="connsiteX3" fmla="*/ 5495130 w 5495130"/>
              <a:gd name="connsiteY3" fmla="*/ 5364353 h 5770646"/>
              <a:gd name="connsiteX4" fmla="*/ 5088836 w 5495130"/>
              <a:gd name="connsiteY4" fmla="*/ 5770646 h 5770646"/>
              <a:gd name="connsiteX5" fmla="*/ 406295 w 5495130"/>
              <a:gd name="connsiteY5" fmla="*/ 5770646 h 5770646"/>
              <a:gd name="connsiteX6" fmla="*/ 0 w 5495130"/>
              <a:gd name="connsiteY6" fmla="*/ 5364353 h 5770646"/>
              <a:gd name="connsiteX7" fmla="*/ 0 w 5495130"/>
              <a:gd name="connsiteY7" fmla="*/ 406294 h 5770646"/>
              <a:gd name="connsiteX8" fmla="*/ 406295 w 5495130"/>
              <a:gd name="connsiteY8" fmla="*/ 0 h 577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95130" h="5770646">
                <a:moveTo>
                  <a:pt x="406295" y="0"/>
                </a:moveTo>
                <a:lnTo>
                  <a:pt x="5088836" y="0"/>
                </a:lnTo>
                <a:cubicBezTo>
                  <a:pt x="5313567" y="0"/>
                  <a:pt x="5495130" y="181562"/>
                  <a:pt x="5495130" y="406294"/>
                </a:cubicBezTo>
                <a:lnTo>
                  <a:pt x="5495130" y="5364353"/>
                </a:lnTo>
                <a:cubicBezTo>
                  <a:pt x="5495130" y="5589085"/>
                  <a:pt x="5313567" y="5770646"/>
                  <a:pt x="5088836" y="5770646"/>
                </a:cubicBezTo>
                <a:lnTo>
                  <a:pt x="406295" y="5770646"/>
                </a:lnTo>
                <a:cubicBezTo>
                  <a:pt x="181563" y="5770646"/>
                  <a:pt x="0" y="5589085"/>
                  <a:pt x="0" y="5364353"/>
                </a:cubicBezTo>
                <a:lnTo>
                  <a:pt x="0" y="406294"/>
                </a:lnTo>
                <a:cubicBezTo>
                  <a:pt x="0" y="181562"/>
                  <a:pt x="181563" y="0"/>
                  <a:pt x="40629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467C7167-CB2C-77FC-A28A-50A308C2799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46020" y="4106436"/>
            <a:ext cx="1331119" cy="1131064"/>
          </a:xfrm>
          <a:custGeom>
            <a:avLst/>
            <a:gdLst>
              <a:gd name="connsiteX0" fmla="*/ 406294 w 3548725"/>
              <a:gd name="connsiteY0" fmla="*/ 0 h 2714553"/>
              <a:gd name="connsiteX1" fmla="*/ 3142432 w 3548725"/>
              <a:gd name="connsiteY1" fmla="*/ 0 h 2714553"/>
              <a:gd name="connsiteX2" fmla="*/ 3548725 w 3548725"/>
              <a:gd name="connsiteY2" fmla="*/ 406294 h 2714553"/>
              <a:gd name="connsiteX3" fmla="*/ 3548725 w 3548725"/>
              <a:gd name="connsiteY3" fmla="*/ 2308258 h 2714553"/>
              <a:gd name="connsiteX4" fmla="*/ 3142432 w 3548725"/>
              <a:gd name="connsiteY4" fmla="*/ 2714553 h 2714553"/>
              <a:gd name="connsiteX5" fmla="*/ 406294 w 3548725"/>
              <a:gd name="connsiteY5" fmla="*/ 2714553 h 2714553"/>
              <a:gd name="connsiteX6" fmla="*/ 0 w 3548725"/>
              <a:gd name="connsiteY6" fmla="*/ 2308258 h 2714553"/>
              <a:gd name="connsiteX7" fmla="*/ 0 w 3548725"/>
              <a:gd name="connsiteY7" fmla="*/ 406294 h 2714553"/>
              <a:gd name="connsiteX8" fmla="*/ 406294 w 3548725"/>
              <a:gd name="connsiteY8" fmla="*/ 0 h 2714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48725" h="2714553">
                <a:moveTo>
                  <a:pt x="406294" y="0"/>
                </a:moveTo>
                <a:lnTo>
                  <a:pt x="3142432" y="0"/>
                </a:lnTo>
                <a:cubicBezTo>
                  <a:pt x="3367162" y="0"/>
                  <a:pt x="3548725" y="181562"/>
                  <a:pt x="3548725" y="406294"/>
                </a:cubicBezTo>
                <a:lnTo>
                  <a:pt x="3548725" y="2308258"/>
                </a:lnTo>
                <a:cubicBezTo>
                  <a:pt x="3548725" y="2532990"/>
                  <a:pt x="3367162" y="2714553"/>
                  <a:pt x="3142432" y="2714553"/>
                </a:cubicBezTo>
                <a:lnTo>
                  <a:pt x="406294" y="2714553"/>
                </a:lnTo>
                <a:cubicBezTo>
                  <a:pt x="181564" y="2714553"/>
                  <a:pt x="0" y="2532990"/>
                  <a:pt x="0" y="2308258"/>
                </a:cubicBezTo>
                <a:lnTo>
                  <a:pt x="0" y="406294"/>
                </a:lnTo>
                <a:cubicBezTo>
                  <a:pt x="0" y="181562"/>
                  <a:pt x="181564" y="0"/>
                  <a:pt x="40629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B6395965-353B-5B86-E9ED-658E889830C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24662" y="285790"/>
            <a:ext cx="2061211" cy="2404436"/>
          </a:xfrm>
          <a:custGeom>
            <a:avLst/>
            <a:gdLst>
              <a:gd name="connsiteX0" fmla="*/ 406294 w 5495130"/>
              <a:gd name="connsiteY0" fmla="*/ 0 h 5770646"/>
              <a:gd name="connsiteX1" fmla="*/ 5088836 w 5495130"/>
              <a:gd name="connsiteY1" fmla="*/ 0 h 5770646"/>
              <a:gd name="connsiteX2" fmla="*/ 5495130 w 5495130"/>
              <a:gd name="connsiteY2" fmla="*/ 406294 h 5770646"/>
              <a:gd name="connsiteX3" fmla="*/ 5495130 w 5495130"/>
              <a:gd name="connsiteY3" fmla="*/ 5364353 h 5770646"/>
              <a:gd name="connsiteX4" fmla="*/ 5088836 w 5495130"/>
              <a:gd name="connsiteY4" fmla="*/ 5770646 h 5770646"/>
              <a:gd name="connsiteX5" fmla="*/ 406294 w 5495130"/>
              <a:gd name="connsiteY5" fmla="*/ 5770646 h 5770646"/>
              <a:gd name="connsiteX6" fmla="*/ 0 w 5495130"/>
              <a:gd name="connsiteY6" fmla="*/ 5364353 h 5770646"/>
              <a:gd name="connsiteX7" fmla="*/ 0 w 5495130"/>
              <a:gd name="connsiteY7" fmla="*/ 406294 h 5770646"/>
              <a:gd name="connsiteX8" fmla="*/ 406294 w 5495130"/>
              <a:gd name="connsiteY8" fmla="*/ 0 h 577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95130" h="5770646">
                <a:moveTo>
                  <a:pt x="406294" y="0"/>
                </a:moveTo>
                <a:lnTo>
                  <a:pt x="5088836" y="0"/>
                </a:lnTo>
                <a:cubicBezTo>
                  <a:pt x="5313566" y="0"/>
                  <a:pt x="5495130" y="181562"/>
                  <a:pt x="5495130" y="406294"/>
                </a:cubicBezTo>
                <a:lnTo>
                  <a:pt x="5495130" y="5364353"/>
                </a:lnTo>
                <a:cubicBezTo>
                  <a:pt x="5495130" y="5589085"/>
                  <a:pt x="5313566" y="5770646"/>
                  <a:pt x="5088836" y="5770646"/>
                </a:cubicBezTo>
                <a:lnTo>
                  <a:pt x="406294" y="5770646"/>
                </a:lnTo>
                <a:cubicBezTo>
                  <a:pt x="181564" y="5770646"/>
                  <a:pt x="0" y="5589085"/>
                  <a:pt x="0" y="5364353"/>
                </a:cubicBezTo>
                <a:lnTo>
                  <a:pt x="0" y="406294"/>
                </a:lnTo>
                <a:cubicBezTo>
                  <a:pt x="0" y="181562"/>
                  <a:pt x="181564" y="0"/>
                  <a:pt x="40629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ADE9BC33-3E9D-8433-3477-0B588E3244B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5048" y="2833064"/>
            <a:ext cx="2790825" cy="2404436"/>
          </a:xfrm>
          <a:custGeom>
            <a:avLst/>
            <a:gdLst>
              <a:gd name="connsiteX0" fmla="*/ 406294 w 7440262"/>
              <a:gd name="connsiteY0" fmla="*/ 0 h 5770647"/>
              <a:gd name="connsiteX1" fmla="*/ 7033968 w 7440262"/>
              <a:gd name="connsiteY1" fmla="*/ 0 h 5770647"/>
              <a:gd name="connsiteX2" fmla="*/ 7440262 w 7440262"/>
              <a:gd name="connsiteY2" fmla="*/ 406294 h 5770647"/>
              <a:gd name="connsiteX3" fmla="*/ 7440262 w 7440262"/>
              <a:gd name="connsiteY3" fmla="*/ 5364352 h 5770647"/>
              <a:gd name="connsiteX4" fmla="*/ 7033968 w 7440262"/>
              <a:gd name="connsiteY4" fmla="*/ 5770647 h 5770647"/>
              <a:gd name="connsiteX5" fmla="*/ 406294 w 7440262"/>
              <a:gd name="connsiteY5" fmla="*/ 5770647 h 5770647"/>
              <a:gd name="connsiteX6" fmla="*/ 0 w 7440262"/>
              <a:gd name="connsiteY6" fmla="*/ 5364352 h 5770647"/>
              <a:gd name="connsiteX7" fmla="*/ 0 w 7440262"/>
              <a:gd name="connsiteY7" fmla="*/ 406294 h 5770647"/>
              <a:gd name="connsiteX8" fmla="*/ 406294 w 7440262"/>
              <a:gd name="connsiteY8" fmla="*/ 0 h 5770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40262" h="5770647">
                <a:moveTo>
                  <a:pt x="406294" y="0"/>
                </a:moveTo>
                <a:lnTo>
                  <a:pt x="7033968" y="0"/>
                </a:lnTo>
                <a:cubicBezTo>
                  <a:pt x="7258698" y="0"/>
                  <a:pt x="7440262" y="181563"/>
                  <a:pt x="7440262" y="406294"/>
                </a:cubicBezTo>
                <a:lnTo>
                  <a:pt x="7440262" y="5364352"/>
                </a:lnTo>
                <a:cubicBezTo>
                  <a:pt x="7440262" y="5589084"/>
                  <a:pt x="7258698" y="5770647"/>
                  <a:pt x="7033968" y="5770647"/>
                </a:cubicBezTo>
                <a:lnTo>
                  <a:pt x="406294" y="5770647"/>
                </a:lnTo>
                <a:cubicBezTo>
                  <a:pt x="181562" y="5770647"/>
                  <a:pt x="0" y="5589084"/>
                  <a:pt x="0" y="5364352"/>
                </a:cubicBezTo>
                <a:lnTo>
                  <a:pt x="0" y="406294"/>
                </a:lnTo>
                <a:cubicBezTo>
                  <a:pt x="0" y="181563"/>
                  <a:pt x="181562" y="0"/>
                  <a:pt x="40629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BFEE22FC-25BE-0830-1241-EF229A94153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905726" y="285790"/>
            <a:ext cx="2790825" cy="2404436"/>
          </a:xfrm>
          <a:custGeom>
            <a:avLst/>
            <a:gdLst>
              <a:gd name="connsiteX0" fmla="*/ 406295 w 7440263"/>
              <a:gd name="connsiteY0" fmla="*/ 0 h 5770646"/>
              <a:gd name="connsiteX1" fmla="*/ 7033969 w 7440263"/>
              <a:gd name="connsiteY1" fmla="*/ 0 h 5770646"/>
              <a:gd name="connsiteX2" fmla="*/ 7440263 w 7440263"/>
              <a:gd name="connsiteY2" fmla="*/ 406294 h 5770646"/>
              <a:gd name="connsiteX3" fmla="*/ 7440263 w 7440263"/>
              <a:gd name="connsiteY3" fmla="*/ 5364353 h 5770646"/>
              <a:gd name="connsiteX4" fmla="*/ 7033969 w 7440263"/>
              <a:gd name="connsiteY4" fmla="*/ 5770646 h 5770646"/>
              <a:gd name="connsiteX5" fmla="*/ 406295 w 7440263"/>
              <a:gd name="connsiteY5" fmla="*/ 5770646 h 5770646"/>
              <a:gd name="connsiteX6" fmla="*/ 0 w 7440263"/>
              <a:gd name="connsiteY6" fmla="*/ 5364353 h 5770646"/>
              <a:gd name="connsiteX7" fmla="*/ 0 w 7440263"/>
              <a:gd name="connsiteY7" fmla="*/ 406294 h 5770646"/>
              <a:gd name="connsiteX8" fmla="*/ 406295 w 7440263"/>
              <a:gd name="connsiteY8" fmla="*/ 0 h 577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40263" h="5770646">
                <a:moveTo>
                  <a:pt x="406295" y="0"/>
                </a:moveTo>
                <a:lnTo>
                  <a:pt x="7033969" y="0"/>
                </a:lnTo>
                <a:cubicBezTo>
                  <a:pt x="7258701" y="0"/>
                  <a:pt x="7440263" y="181562"/>
                  <a:pt x="7440263" y="406294"/>
                </a:cubicBezTo>
                <a:lnTo>
                  <a:pt x="7440263" y="5364353"/>
                </a:lnTo>
                <a:cubicBezTo>
                  <a:pt x="7440263" y="5589085"/>
                  <a:pt x="7258701" y="5770646"/>
                  <a:pt x="7033969" y="5770646"/>
                </a:cubicBezTo>
                <a:lnTo>
                  <a:pt x="406295" y="5770646"/>
                </a:lnTo>
                <a:cubicBezTo>
                  <a:pt x="181564" y="5770646"/>
                  <a:pt x="0" y="5589085"/>
                  <a:pt x="0" y="5364353"/>
                </a:cubicBezTo>
                <a:lnTo>
                  <a:pt x="0" y="406294"/>
                </a:lnTo>
                <a:cubicBezTo>
                  <a:pt x="0" y="181562"/>
                  <a:pt x="181564" y="0"/>
                  <a:pt x="40629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FD14EF4-FB2B-DDD9-FE5E-9BAFD22B788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56222" y="2833064"/>
            <a:ext cx="2061211" cy="2404436"/>
          </a:xfrm>
          <a:custGeom>
            <a:avLst/>
            <a:gdLst>
              <a:gd name="connsiteX0" fmla="*/ 406295 w 5495130"/>
              <a:gd name="connsiteY0" fmla="*/ 0 h 5770647"/>
              <a:gd name="connsiteX1" fmla="*/ 5088836 w 5495130"/>
              <a:gd name="connsiteY1" fmla="*/ 0 h 5770647"/>
              <a:gd name="connsiteX2" fmla="*/ 5495130 w 5495130"/>
              <a:gd name="connsiteY2" fmla="*/ 406294 h 5770647"/>
              <a:gd name="connsiteX3" fmla="*/ 5495130 w 5495130"/>
              <a:gd name="connsiteY3" fmla="*/ 5364352 h 5770647"/>
              <a:gd name="connsiteX4" fmla="*/ 5088836 w 5495130"/>
              <a:gd name="connsiteY4" fmla="*/ 5770647 h 5770647"/>
              <a:gd name="connsiteX5" fmla="*/ 406295 w 5495130"/>
              <a:gd name="connsiteY5" fmla="*/ 5770647 h 5770647"/>
              <a:gd name="connsiteX6" fmla="*/ 0 w 5495130"/>
              <a:gd name="connsiteY6" fmla="*/ 5364352 h 5770647"/>
              <a:gd name="connsiteX7" fmla="*/ 0 w 5495130"/>
              <a:gd name="connsiteY7" fmla="*/ 406294 h 5770647"/>
              <a:gd name="connsiteX8" fmla="*/ 406295 w 5495130"/>
              <a:gd name="connsiteY8" fmla="*/ 0 h 5770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95130" h="5770647">
                <a:moveTo>
                  <a:pt x="406295" y="0"/>
                </a:moveTo>
                <a:lnTo>
                  <a:pt x="5088836" y="0"/>
                </a:lnTo>
                <a:cubicBezTo>
                  <a:pt x="5313567" y="0"/>
                  <a:pt x="5495130" y="181563"/>
                  <a:pt x="5495130" y="406294"/>
                </a:cubicBezTo>
                <a:lnTo>
                  <a:pt x="5495130" y="5364352"/>
                </a:lnTo>
                <a:cubicBezTo>
                  <a:pt x="5495130" y="5589084"/>
                  <a:pt x="5313567" y="5770647"/>
                  <a:pt x="5088836" y="5770647"/>
                </a:cubicBezTo>
                <a:lnTo>
                  <a:pt x="406295" y="5770647"/>
                </a:lnTo>
                <a:cubicBezTo>
                  <a:pt x="181563" y="5770647"/>
                  <a:pt x="0" y="5589084"/>
                  <a:pt x="0" y="5364352"/>
                </a:cubicBezTo>
                <a:lnTo>
                  <a:pt x="0" y="406294"/>
                </a:lnTo>
                <a:cubicBezTo>
                  <a:pt x="0" y="181563"/>
                  <a:pt x="181563" y="0"/>
                  <a:pt x="40629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F3BDB665-A65E-6BFA-72FA-B402C1C5B62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905250" y="2833064"/>
            <a:ext cx="2061210" cy="2404436"/>
          </a:xfrm>
          <a:custGeom>
            <a:avLst/>
            <a:gdLst>
              <a:gd name="connsiteX0" fmla="*/ 406294 w 5495129"/>
              <a:gd name="connsiteY0" fmla="*/ 0 h 5770647"/>
              <a:gd name="connsiteX1" fmla="*/ 5088835 w 5495129"/>
              <a:gd name="connsiteY1" fmla="*/ 0 h 5770647"/>
              <a:gd name="connsiteX2" fmla="*/ 5495129 w 5495129"/>
              <a:gd name="connsiteY2" fmla="*/ 406294 h 5770647"/>
              <a:gd name="connsiteX3" fmla="*/ 5495129 w 5495129"/>
              <a:gd name="connsiteY3" fmla="*/ 5364352 h 5770647"/>
              <a:gd name="connsiteX4" fmla="*/ 5088835 w 5495129"/>
              <a:gd name="connsiteY4" fmla="*/ 5770647 h 5770647"/>
              <a:gd name="connsiteX5" fmla="*/ 406294 w 5495129"/>
              <a:gd name="connsiteY5" fmla="*/ 5770647 h 5770647"/>
              <a:gd name="connsiteX6" fmla="*/ 0 w 5495129"/>
              <a:gd name="connsiteY6" fmla="*/ 5364352 h 5770647"/>
              <a:gd name="connsiteX7" fmla="*/ 0 w 5495129"/>
              <a:gd name="connsiteY7" fmla="*/ 406294 h 5770647"/>
              <a:gd name="connsiteX8" fmla="*/ 406294 w 5495129"/>
              <a:gd name="connsiteY8" fmla="*/ 0 h 5770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95129" h="5770647">
                <a:moveTo>
                  <a:pt x="406294" y="0"/>
                </a:moveTo>
                <a:lnTo>
                  <a:pt x="5088835" y="0"/>
                </a:lnTo>
                <a:cubicBezTo>
                  <a:pt x="5313566" y="0"/>
                  <a:pt x="5495129" y="181563"/>
                  <a:pt x="5495129" y="406294"/>
                </a:cubicBezTo>
                <a:lnTo>
                  <a:pt x="5495129" y="5364352"/>
                </a:lnTo>
                <a:cubicBezTo>
                  <a:pt x="5495129" y="5589084"/>
                  <a:pt x="5313566" y="5770647"/>
                  <a:pt x="5088835" y="5770647"/>
                </a:cubicBezTo>
                <a:lnTo>
                  <a:pt x="406294" y="5770647"/>
                </a:lnTo>
                <a:cubicBezTo>
                  <a:pt x="181563" y="5770647"/>
                  <a:pt x="0" y="5589084"/>
                  <a:pt x="0" y="5364352"/>
                </a:cubicBezTo>
                <a:lnTo>
                  <a:pt x="0" y="406294"/>
                </a:lnTo>
                <a:cubicBezTo>
                  <a:pt x="0" y="181563"/>
                  <a:pt x="181563" y="0"/>
                  <a:pt x="40629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B82DBC4-3B37-9B5D-CB39-4BAF40A374E1}"/>
              </a:ext>
            </a:extLst>
          </p:cNvPr>
          <p:cNvSpPr txBox="1"/>
          <p:nvPr userDrawn="1"/>
        </p:nvSpPr>
        <p:spPr>
          <a:xfrm>
            <a:off x="257453" y="5388795"/>
            <a:ext cx="2781503" cy="190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600" spc="0" baseline="0">
                <a:ln/>
                <a:solidFill>
                  <a:srgbClr val="BBBEC0"/>
                </a:solidFill>
                <a:latin typeface="EverydaySans-Regular"/>
                <a:sym typeface="EverydaySans-Regular"/>
                <a:rtl val="0"/>
              </a:rPr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67706046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53E6443-A63B-5B59-D899-0F947EEC5F9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90" y="285892"/>
            <a:ext cx="2791552" cy="2405063"/>
          </a:xfrm>
          <a:custGeom>
            <a:avLst/>
            <a:gdLst>
              <a:gd name="connsiteX0" fmla="*/ 406400 w 7442201"/>
              <a:gd name="connsiteY0" fmla="*/ 0 h 5772150"/>
              <a:gd name="connsiteX1" fmla="*/ 7035801 w 7442201"/>
              <a:gd name="connsiteY1" fmla="*/ 0 h 5772150"/>
              <a:gd name="connsiteX2" fmla="*/ 7442201 w 7442201"/>
              <a:gd name="connsiteY2" fmla="*/ 406400 h 5772150"/>
              <a:gd name="connsiteX3" fmla="*/ 7442201 w 7442201"/>
              <a:gd name="connsiteY3" fmla="*/ 5365751 h 5772150"/>
              <a:gd name="connsiteX4" fmla="*/ 7035801 w 7442201"/>
              <a:gd name="connsiteY4" fmla="*/ 5772150 h 5772150"/>
              <a:gd name="connsiteX5" fmla="*/ 406400 w 7442201"/>
              <a:gd name="connsiteY5" fmla="*/ 5772150 h 5772150"/>
              <a:gd name="connsiteX6" fmla="*/ 0 w 7442201"/>
              <a:gd name="connsiteY6" fmla="*/ 5365751 h 5772150"/>
              <a:gd name="connsiteX7" fmla="*/ 0 w 7442201"/>
              <a:gd name="connsiteY7" fmla="*/ 406400 h 5772150"/>
              <a:gd name="connsiteX8" fmla="*/ 406400 w 7442201"/>
              <a:gd name="connsiteY8" fmla="*/ 0 h 577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42201" h="5772150">
                <a:moveTo>
                  <a:pt x="406400" y="0"/>
                </a:moveTo>
                <a:lnTo>
                  <a:pt x="7035801" y="0"/>
                </a:lnTo>
                <a:cubicBezTo>
                  <a:pt x="7260591" y="0"/>
                  <a:pt x="7442201" y="181610"/>
                  <a:pt x="7442201" y="406400"/>
                </a:cubicBezTo>
                <a:lnTo>
                  <a:pt x="7442201" y="5365751"/>
                </a:lnTo>
                <a:cubicBezTo>
                  <a:pt x="7442201" y="5590540"/>
                  <a:pt x="7260591" y="5772150"/>
                  <a:pt x="7035801" y="5772150"/>
                </a:cubicBezTo>
                <a:lnTo>
                  <a:pt x="406400" y="5772150"/>
                </a:lnTo>
                <a:cubicBezTo>
                  <a:pt x="181611" y="5772150"/>
                  <a:pt x="0" y="5590540"/>
                  <a:pt x="0" y="5365751"/>
                </a:cubicBezTo>
                <a:lnTo>
                  <a:pt x="0" y="406400"/>
                </a:lnTo>
                <a:cubicBezTo>
                  <a:pt x="0" y="181610"/>
                  <a:pt x="181611" y="0"/>
                  <a:pt x="4064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DD391C8-23D8-4555-8918-705F8D3741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6290" y="2833830"/>
            <a:ext cx="2791552" cy="2405063"/>
          </a:xfrm>
          <a:custGeom>
            <a:avLst/>
            <a:gdLst>
              <a:gd name="connsiteX0" fmla="*/ 406400 w 7442201"/>
              <a:gd name="connsiteY0" fmla="*/ 0 h 5772150"/>
              <a:gd name="connsiteX1" fmla="*/ 7035801 w 7442201"/>
              <a:gd name="connsiteY1" fmla="*/ 0 h 5772150"/>
              <a:gd name="connsiteX2" fmla="*/ 7442201 w 7442201"/>
              <a:gd name="connsiteY2" fmla="*/ 406400 h 5772150"/>
              <a:gd name="connsiteX3" fmla="*/ 7442201 w 7442201"/>
              <a:gd name="connsiteY3" fmla="*/ 5365750 h 5772150"/>
              <a:gd name="connsiteX4" fmla="*/ 7035801 w 7442201"/>
              <a:gd name="connsiteY4" fmla="*/ 5772150 h 5772150"/>
              <a:gd name="connsiteX5" fmla="*/ 406400 w 7442201"/>
              <a:gd name="connsiteY5" fmla="*/ 5772150 h 5772150"/>
              <a:gd name="connsiteX6" fmla="*/ 0 w 7442201"/>
              <a:gd name="connsiteY6" fmla="*/ 5365750 h 5772150"/>
              <a:gd name="connsiteX7" fmla="*/ 0 w 7442201"/>
              <a:gd name="connsiteY7" fmla="*/ 406400 h 5772150"/>
              <a:gd name="connsiteX8" fmla="*/ 406400 w 7442201"/>
              <a:gd name="connsiteY8" fmla="*/ 0 h 577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42201" h="5772150">
                <a:moveTo>
                  <a:pt x="406400" y="0"/>
                </a:moveTo>
                <a:lnTo>
                  <a:pt x="7035801" y="0"/>
                </a:lnTo>
                <a:cubicBezTo>
                  <a:pt x="7260591" y="0"/>
                  <a:pt x="7442201" y="181611"/>
                  <a:pt x="7442201" y="406400"/>
                </a:cubicBezTo>
                <a:lnTo>
                  <a:pt x="7442201" y="5365750"/>
                </a:lnTo>
                <a:cubicBezTo>
                  <a:pt x="7442201" y="5590540"/>
                  <a:pt x="7260591" y="5772150"/>
                  <a:pt x="7035801" y="5772150"/>
                </a:cubicBezTo>
                <a:lnTo>
                  <a:pt x="406400" y="5772150"/>
                </a:lnTo>
                <a:cubicBezTo>
                  <a:pt x="181611" y="5772150"/>
                  <a:pt x="0" y="5590540"/>
                  <a:pt x="0" y="5365750"/>
                </a:cubicBezTo>
                <a:lnTo>
                  <a:pt x="0" y="406400"/>
                </a:lnTo>
                <a:cubicBezTo>
                  <a:pt x="0" y="181611"/>
                  <a:pt x="181611" y="0"/>
                  <a:pt x="4064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504ABEA-745A-372F-CB6F-F42FCD2E11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176463" y="285892"/>
            <a:ext cx="2791552" cy="2405063"/>
          </a:xfrm>
          <a:custGeom>
            <a:avLst/>
            <a:gdLst>
              <a:gd name="connsiteX0" fmla="*/ 406400 w 7442201"/>
              <a:gd name="connsiteY0" fmla="*/ 0 h 5772150"/>
              <a:gd name="connsiteX1" fmla="*/ 7035801 w 7442201"/>
              <a:gd name="connsiteY1" fmla="*/ 0 h 5772150"/>
              <a:gd name="connsiteX2" fmla="*/ 7442201 w 7442201"/>
              <a:gd name="connsiteY2" fmla="*/ 406400 h 5772150"/>
              <a:gd name="connsiteX3" fmla="*/ 7442201 w 7442201"/>
              <a:gd name="connsiteY3" fmla="*/ 5365751 h 5772150"/>
              <a:gd name="connsiteX4" fmla="*/ 7035801 w 7442201"/>
              <a:gd name="connsiteY4" fmla="*/ 5772150 h 5772150"/>
              <a:gd name="connsiteX5" fmla="*/ 406400 w 7442201"/>
              <a:gd name="connsiteY5" fmla="*/ 5772150 h 5772150"/>
              <a:gd name="connsiteX6" fmla="*/ 0 w 7442201"/>
              <a:gd name="connsiteY6" fmla="*/ 5365751 h 5772150"/>
              <a:gd name="connsiteX7" fmla="*/ 0 w 7442201"/>
              <a:gd name="connsiteY7" fmla="*/ 406400 h 5772150"/>
              <a:gd name="connsiteX8" fmla="*/ 406400 w 7442201"/>
              <a:gd name="connsiteY8" fmla="*/ 0 h 577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42201" h="5772150">
                <a:moveTo>
                  <a:pt x="406400" y="0"/>
                </a:moveTo>
                <a:lnTo>
                  <a:pt x="7035801" y="0"/>
                </a:lnTo>
                <a:cubicBezTo>
                  <a:pt x="7260590" y="0"/>
                  <a:pt x="7442201" y="181610"/>
                  <a:pt x="7442201" y="406400"/>
                </a:cubicBezTo>
                <a:lnTo>
                  <a:pt x="7442201" y="5365751"/>
                </a:lnTo>
                <a:cubicBezTo>
                  <a:pt x="7442201" y="5590540"/>
                  <a:pt x="7260590" y="5772150"/>
                  <a:pt x="7035801" y="5772150"/>
                </a:cubicBezTo>
                <a:lnTo>
                  <a:pt x="406400" y="5772150"/>
                </a:lnTo>
                <a:cubicBezTo>
                  <a:pt x="181610" y="5772150"/>
                  <a:pt x="0" y="5590540"/>
                  <a:pt x="0" y="5365751"/>
                </a:cubicBezTo>
                <a:lnTo>
                  <a:pt x="0" y="406400"/>
                </a:lnTo>
                <a:cubicBezTo>
                  <a:pt x="0" y="181610"/>
                  <a:pt x="181610" y="0"/>
                  <a:pt x="4064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86F42C6-0E0F-53AC-2F31-CE0F68E9E31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76463" y="2833830"/>
            <a:ext cx="2791552" cy="2405063"/>
          </a:xfrm>
          <a:custGeom>
            <a:avLst/>
            <a:gdLst>
              <a:gd name="connsiteX0" fmla="*/ 406400 w 7442201"/>
              <a:gd name="connsiteY0" fmla="*/ 0 h 5772150"/>
              <a:gd name="connsiteX1" fmla="*/ 7035801 w 7442201"/>
              <a:gd name="connsiteY1" fmla="*/ 0 h 5772150"/>
              <a:gd name="connsiteX2" fmla="*/ 7442201 w 7442201"/>
              <a:gd name="connsiteY2" fmla="*/ 406400 h 5772150"/>
              <a:gd name="connsiteX3" fmla="*/ 7442201 w 7442201"/>
              <a:gd name="connsiteY3" fmla="*/ 5365750 h 5772150"/>
              <a:gd name="connsiteX4" fmla="*/ 7035801 w 7442201"/>
              <a:gd name="connsiteY4" fmla="*/ 5772150 h 5772150"/>
              <a:gd name="connsiteX5" fmla="*/ 406400 w 7442201"/>
              <a:gd name="connsiteY5" fmla="*/ 5772150 h 5772150"/>
              <a:gd name="connsiteX6" fmla="*/ 0 w 7442201"/>
              <a:gd name="connsiteY6" fmla="*/ 5365750 h 5772150"/>
              <a:gd name="connsiteX7" fmla="*/ 0 w 7442201"/>
              <a:gd name="connsiteY7" fmla="*/ 406400 h 5772150"/>
              <a:gd name="connsiteX8" fmla="*/ 406400 w 7442201"/>
              <a:gd name="connsiteY8" fmla="*/ 0 h 577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42201" h="5772150">
                <a:moveTo>
                  <a:pt x="406400" y="0"/>
                </a:moveTo>
                <a:lnTo>
                  <a:pt x="7035801" y="0"/>
                </a:lnTo>
                <a:cubicBezTo>
                  <a:pt x="7260590" y="0"/>
                  <a:pt x="7442201" y="181611"/>
                  <a:pt x="7442201" y="406400"/>
                </a:cubicBezTo>
                <a:lnTo>
                  <a:pt x="7442201" y="5365750"/>
                </a:lnTo>
                <a:cubicBezTo>
                  <a:pt x="7442201" y="5590540"/>
                  <a:pt x="7260590" y="5772150"/>
                  <a:pt x="7035801" y="5772150"/>
                </a:cubicBezTo>
                <a:lnTo>
                  <a:pt x="406400" y="5772150"/>
                </a:lnTo>
                <a:cubicBezTo>
                  <a:pt x="181610" y="5772150"/>
                  <a:pt x="0" y="5590540"/>
                  <a:pt x="0" y="5365750"/>
                </a:cubicBezTo>
                <a:lnTo>
                  <a:pt x="0" y="406400"/>
                </a:lnTo>
                <a:cubicBezTo>
                  <a:pt x="0" y="181611"/>
                  <a:pt x="181610" y="0"/>
                  <a:pt x="4064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A3AB2A9-28F0-A5B7-C6EE-4A55FA0F350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636" y="285892"/>
            <a:ext cx="2791552" cy="2405063"/>
          </a:xfrm>
          <a:custGeom>
            <a:avLst/>
            <a:gdLst>
              <a:gd name="connsiteX0" fmla="*/ 406400 w 7442199"/>
              <a:gd name="connsiteY0" fmla="*/ 0 h 5772150"/>
              <a:gd name="connsiteX1" fmla="*/ 7035799 w 7442199"/>
              <a:gd name="connsiteY1" fmla="*/ 0 h 5772150"/>
              <a:gd name="connsiteX2" fmla="*/ 7442199 w 7442199"/>
              <a:gd name="connsiteY2" fmla="*/ 406400 h 5772150"/>
              <a:gd name="connsiteX3" fmla="*/ 7442199 w 7442199"/>
              <a:gd name="connsiteY3" fmla="*/ 5365751 h 5772150"/>
              <a:gd name="connsiteX4" fmla="*/ 7035799 w 7442199"/>
              <a:gd name="connsiteY4" fmla="*/ 5772150 h 5772150"/>
              <a:gd name="connsiteX5" fmla="*/ 406400 w 7442199"/>
              <a:gd name="connsiteY5" fmla="*/ 5772150 h 5772150"/>
              <a:gd name="connsiteX6" fmla="*/ 0 w 7442199"/>
              <a:gd name="connsiteY6" fmla="*/ 5365751 h 5772150"/>
              <a:gd name="connsiteX7" fmla="*/ 0 w 7442199"/>
              <a:gd name="connsiteY7" fmla="*/ 406400 h 5772150"/>
              <a:gd name="connsiteX8" fmla="*/ 406400 w 7442199"/>
              <a:gd name="connsiteY8" fmla="*/ 0 h 577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42199" h="5772150">
                <a:moveTo>
                  <a:pt x="406400" y="0"/>
                </a:moveTo>
                <a:lnTo>
                  <a:pt x="7035799" y="0"/>
                </a:lnTo>
                <a:cubicBezTo>
                  <a:pt x="7260589" y="0"/>
                  <a:pt x="7442199" y="181610"/>
                  <a:pt x="7442199" y="406400"/>
                </a:cubicBezTo>
                <a:lnTo>
                  <a:pt x="7442199" y="5365751"/>
                </a:lnTo>
                <a:cubicBezTo>
                  <a:pt x="7442199" y="5590540"/>
                  <a:pt x="7260589" y="5772150"/>
                  <a:pt x="7035799" y="5772150"/>
                </a:cubicBezTo>
                <a:lnTo>
                  <a:pt x="406400" y="5772150"/>
                </a:lnTo>
                <a:cubicBezTo>
                  <a:pt x="181609" y="5772150"/>
                  <a:pt x="0" y="5590540"/>
                  <a:pt x="0" y="5365751"/>
                </a:cubicBezTo>
                <a:lnTo>
                  <a:pt x="0" y="406400"/>
                </a:lnTo>
                <a:cubicBezTo>
                  <a:pt x="0" y="181610"/>
                  <a:pt x="181609" y="0"/>
                  <a:pt x="4064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9A9F774D-E2B4-62E0-4B1D-8595E724BFC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636" y="2833830"/>
            <a:ext cx="2791552" cy="2405063"/>
          </a:xfrm>
          <a:custGeom>
            <a:avLst/>
            <a:gdLst>
              <a:gd name="connsiteX0" fmla="*/ 406400 w 7442199"/>
              <a:gd name="connsiteY0" fmla="*/ 0 h 5772150"/>
              <a:gd name="connsiteX1" fmla="*/ 7035799 w 7442199"/>
              <a:gd name="connsiteY1" fmla="*/ 0 h 5772150"/>
              <a:gd name="connsiteX2" fmla="*/ 7442199 w 7442199"/>
              <a:gd name="connsiteY2" fmla="*/ 406400 h 5772150"/>
              <a:gd name="connsiteX3" fmla="*/ 7442199 w 7442199"/>
              <a:gd name="connsiteY3" fmla="*/ 5365750 h 5772150"/>
              <a:gd name="connsiteX4" fmla="*/ 7035799 w 7442199"/>
              <a:gd name="connsiteY4" fmla="*/ 5772150 h 5772150"/>
              <a:gd name="connsiteX5" fmla="*/ 406400 w 7442199"/>
              <a:gd name="connsiteY5" fmla="*/ 5772150 h 5772150"/>
              <a:gd name="connsiteX6" fmla="*/ 0 w 7442199"/>
              <a:gd name="connsiteY6" fmla="*/ 5365750 h 5772150"/>
              <a:gd name="connsiteX7" fmla="*/ 0 w 7442199"/>
              <a:gd name="connsiteY7" fmla="*/ 406400 h 5772150"/>
              <a:gd name="connsiteX8" fmla="*/ 406400 w 7442199"/>
              <a:gd name="connsiteY8" fmla="*/ 0 h 577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42199" h="5772150">
                <a:moveTo>
                  <a:pt x="406400" y="0"/>
                </a:moveTo>
                <a:lnTo>
                  <a:pt x="7035799" y="0"/>
                </a:lnTo>
                <a:cubicBezTo>
                  <a:pt x="7260589" y="0"/>
                  <a:pt x="7442199" y="181611"/>
                  <a:pt x="7442199" y="406400"/>
                </a:cubicBezTo>
                <a:lnTo>
                  <a:pt x="7442199" y="5365750"/>
                </a:lnTo>
                <a:cubicBezTo>
                  <a:pt x="7442199" y="5590540"/>
                  <a:pt x="7260589" y="5772150"/>
                  <a:pt x="7035799" y="5772150"/>
                </a:cubicBezTo>
                <a:lnTo>
                  <a:pt x="406400" y="5772150"/>
                </a:lnTo>
                <a:cubicBezTo>
                  <a:pt x="181609" y="5772150"/>
                  <a:pt x="0" y="5590540"/>
                  <a:pt x="0" y="5365750"/>
                </a:cubicBezTo>
                <a:lnTo>
                  <a:pt x="0" y="406400"/>
                </a:lnTo>
                <a:cubicBezTo>
                  <a:pt x="0" y="181611"/>
                  <a:pt x="181609" y="0"/>
                  <a:pt x="4064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CDBB9C-4239-C441-B946-5B5321A677FC}"/>
              </a:ext>
            </a:extLst>
          </p:cNvPr>
          <p:cNvSpPr txBox="1"/>
          <p:nvPr userDrawn="1"/>
        </p:nvSpPr>
        <p:spPr>
          <a:xfrm>
            <a:off x="257453" y="5388795"/>
            <a:ext cx="2781503" cy="190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600" spc="0" baseline="0">
                <a:ln/>
                <a:solidFill>
                  <a:srgbClr val="BBBEC0"/>
                </a:solidFill>
                <a:latin typeface="EverydaySans-Regular"/>
                <a:sym typeface="EverydaySans-Regular"/>
                <a:rtl val="0"/>
              </a:rPr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052469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E36D3DE-B1E4-5705-8D87-3D56AB1902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90" y="0"/>
            <a:ext cx="2059365" cy="1474258"/>
          </a:xfrm>
          <a:custGeom>
            <a:avLst/>
            <a:gdLst>
              <a:gd name="connsiteX0" fmla="*/ 0 w 5490211"/>
              <a:gd name="connsiteY0" fmla="*/ 0 h 3538220"/>
              <a:gd name="connsiteX1" fmla="*/ 5490211 w 5490211"/>
              <a:gd name="connsiteY1" fmla="*/ 0 h 3538220"/>
              <a:gd name="connsiteX2" fmla="*/ 5490211 w 5490211"/>
              <a:gd name="connsiteY2" fmla="*/ 20320 h 3538220"/>
              <a:gd name="connsiteX3" fmla="*/ 5490211 w 5490211"/>
              <a:gd name="connsiteY3" fmla="*/ 3131820 h 3538220"/>
              <a:gd name="connsiteX4" fmla="*/ 5083811 w 5490211"/>
              <a:gd name="connsiteY4" fmla="*/ 3538220 h 3538220"/>
              <a:gd name="connsiteX5" fmla="*/ 406400 w 5490211"/>
              <a:gd name="connsiteY5" fmla="*/ 3538220 h 3538220"/>
              <a:gd name="connsiteX6" fmla="*/ 0 w 5490211"/>
              <a:gd name="connsiteY6" fmla="*/ 3131820 h 3538220"/>
              <a:gd name="connsiteX7" fmla="*/ 0 w 5490211"/>
              <a:gd name="connsiteY7" fmla="*/ 20320 h 3538220"/>
              <a:gd name="connsiteX8" fmla="*/ 0 w 5490211"/>
              <a:gd name="connsiteY8" fmla="*/ 0 h 3538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90211" h="3538220">
                <a:moveTo>
                  <a:pt x="0" y="0"/>
                </a:moveTo>
                <a:lnTo>
                  <a:pt x="5490211" y="0"/>
                </a:lnTo>
                <a:cubicBezTo>
                  <a:pt x="5490211" y="6350"/>
                  <a:pt x="5490211" y="13970"/>
                  <a:pt x="5490211" y="20320"/>
                </a:cubicBezTo>
                <a:lnTo>
                  <a:pt x="5490211" y="3131820"/>
                </a:lnTo>
                <a:cubicBezTo>
                  <a:pt x="5490211" y="3356610"/>
                  <a:pt x="5308601" y="3538220"/>
                  <a:pt x="5083811" y="3538220"/>
                </a:cubicBezTo>
                <a:lnTo>
                  <a:pt x="406400" y="3538220"/>
                </a:lnTo>
                <a:cubicBezTo>
                  <a:pt x="181611" y="3538220"/>
                  <a:pt x="0" y="3356610"/>
                  <a:pt x="0" y="3131820"/>
                </a:cubicBezTo>
                <a:lnTo>
                  <a:pt x="0" y="20320"/>
                </a:lnTo>
                <a:cubicBezTo>
                  <a:pt x="0" y="13970"/>
                  <a:pt x="0" y="6350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EC9E790-45D8-EA52-42B8-FE0E4FB2D89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6290" y="1617133"/>
            <a:ext cx="2061747" cy="2405063"/>
          </a:xfrm>
          <a:custGeom>
            <a:avLst/>
            <a:gdLst>
              <a:gd name="connsiteX0" fmla="*/ 406400 w 5496561"/>
              <a:gd name="connsiteY0" fmla="*/ 0 h 5772150"/>
              <a:gd name="connsiteX1" fmla="*/ 5090161 w 5496561"/>
              <a:gd name="connsiteY1" fmla="*/ 0 h 5772150"/>
              <a:gd name="connsiteX2" fmla="*/ 5496561 w 5496561"/>
              <a:gd name="connsiteY2" fmla="*/ 406400 h 5772150"/>
              <a:gd name="connsiteX3" fmla="*/ 5496561 w 5496561"/>
              <a:gd name="connsiteY3" fmla="*/ 5365750 h 5772150"/>
              <a:gd name="connsiteX4" fmla="*/ 5090161 w 5496561"/>
              <a:gd name="connsiteY4" fmla="*/ 5772150 h 5772150"/>
              <a:gd name="connsiteX5" fmla="*/ 406400 w 5496561"/>
              <a:gd name="connsiteY5" fmla="*/ 5772150 h 5772150"/>
              <a:gd name="connsiteX6" fmla="*/ 0 w 5496561"/>
              <a:gd name="connsiteY6" fmla="*/ 5365750 h 5772150"/>
              <a:gd name="connsiteX7" fmla="*/ 0 w 5496561"/>
              <a:gd name="connsiteY7" fmla="*/ 406400 h 5772150"/>
              <a:gd name="connsiteX8" fmla="*/ 406400 w 5496561"/>
              <a:gd name="connsiteY8" fmla="*/ 0 h 577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96561" h="5772150">
                <a:moveTo>
                  <a:pt x="406400" y="0"/>
                </a:moveTo>
                <a:lnTo>
                  <a:pt x="5090161" y="0"/>
                </a:lnTo>
                <a:cubicBezTo>
                  <a:pt x="5314951" y="0"/>
                  <a:pt x="5496561" y="181610"/>
                  <a:pt x="5496561" y="406400"/>
                </a:cubicBezTo>
                <a:lnTo>
                  <a:pt x="5496561" y="5365750"/>
                </a:lnTo>
                <a:cubicBezTo>
                  <a:pt x="5496561" y="5590540"/>
                  <a:pt x="5314951" y="5772150"/>
                  <a:pt x="5090161" y="5772150"/>
                </a:cubicBezTo>
                <a:lnTo>
                  <a:pt x="406400" y="5772150"/>
                </a:lnTo>
                <a:cubicBezTo>
                  <a:pt x="181611" y="5772150"/>
                  <a:pt x="0" y="5590540"/>
                  <a:pt x="0" y="5365750"/>
                </a:cubicBezTo>
                <a:lnTo>
                  <a:pt x="0" y="406400"/>
                </a:lnTo>
                <a:cubicBezTo>
                  <a:pt x="0" y="181610"/>
                  <a:pt x="181611" y="0"/>
                  <a:pt x="4064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285F2332-9FA4-7193-A956-249E3C6D0F0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82042" y="4157134"/>
            <a:ext cx="2195132" cy="1560378"/>
          </a:xfrm>
          <a:custGeom>
            <a:avLst/>
            <a:gdLst>
              <a:gd name="connsiteX0" fmla="*/ 604341 w 5852160"/>
              <a:gd name="connsiteY0" fmla="*/ 0 h 3744907"/>
              <a:gd name="connsiteX1" fmla="*/ 5288102 w 5852160"/>
              <a:gd name="connsiteY1" fmla="*/ 0 h 3744907"/>
              <a:gd name="connsiteX2" fmla="*/ 5694503 w 5852160"/>
              <a:gd name="connsiteY2" fmla="*/ 406400 h 3744907"/>
              <a:gd name="connsiteX3" fmla="*/ 5694503 w 5852160"/>
              <a:gd name="connsiteY3" fmla="*/ 3738880 h 3744907"/>
              <a:gd name="connsiteX4" fmla="*/ 5852160 w 5852160"/>
              <a:gd name="connsiteY4" fmla="*/ 3738880 h 3744907"/>
              <a:gd name="connsiteX5" fmla="*/ 5852160 w 5852160"/>
              <a:gd name="connsiteY5" fmla="*/ 3744907 h 3744907"/>
              <a:gd name="connsiteX6" fmla="*/ 0 w 5852160"/>
              <a:gd name="connsiteY6" fmla="*/ 3744907 h 3744907"/>
              <a:gd name="connsiteX7" fmla="*/ 0 w 5852160"/>
              <a:gd name="connsiteY7" fmla="*/ 3738880 h 3744907"/>
              <a:gd name="connsiteX8" fmla="*/ 197941 w 5852160"/>
              <a:gd name="connsiteY8" fmla="*/ 3738880 h 3744907"/>
              <a:gd name="connsiteX9" fmla="*/ 197941 w 5852160"/>
              <a:gd name="connsiteY9" fmla="*/ 406400 h 3744907"/>
              <a:gd name="connsiteX10" fmla="*/ 604341 w 5852160"/>
              <a:gd name="connsiteY10" fmla="*/ 0 h 3744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52160" h="3744907">
                <a:moveTo>
                  <a:pt x="604341" y="0"/>
                </a:moveTo>
                <a:lnTo>
                  <a:pt x="5288102" y="0"/>
                </a:lnTo>
                <a:cubicBezTo>
                  <a:pt x="5512893" y="0"/>
                  <a:pt x="5694503" y="181610"/>
                  <a:pt x="5694503" y="406400"/>
                </a:cubicBezTo>
                <a:lnTo>
                  <a:pt x="5694503" y="3738880"/>
                </a:lnTo>
                <a:lnTo>
                  <a:pt x="5852160" y="3738880"/>
                </a:lnTo>
                <a:lnTo>
                  <a:pt x="5852160" y="3744907"/>
                </a:lnTo>
                <a:lnTo>
                  <a:pt x="0" y="3744907"/>
                </a:lnTo>
                <a:lnTo>
                  <a:pt x="0" y="3738880"/>
                </a:lnTo>
                <a:lnTo>
                  <a:pt x="197941" y="3738880"/>
                </a:lnTo>
                <a:lnTo>
                  <a:pt x="197941" y="406400"/>
                </a:lnTo>
                <a:cubicBezTo>
                  <a:pt x="197941" y="181610"/>
                  <a:pt x="379552" y="0"/>
                  <a:pt x="60434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B4835E6-BA1A-8794-2FFC-AF34334346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44752" y="0"/>
            <a:ext cx="2061747" cy="1474258"/>
          </a:xfrm>
          <a:custGeom>
            <a:avLst/>
            <a:gdLst>
              <a:gd name="connsiteX0" fmla="*/ 0 w 5496560"/>
              <a:gd name="connsiteY0" fmla="*/ 0 h 3538220"/>
              <a:gd name="connsiteX1" fmla="*/ 5496560 w 5496560"/>
              <a:gd name="connsiteY1" fmla="*/ 0 h 3538220"/>
              <a:gd name="connsiteX2" fmla="*/ 5496560 w 5496560"/>
              <a:gd name="connsiteY2" fmla="*/ 20320 h 3538220"/>
              <a:gd name="connsiteX3" fmla="*/ 5496560 w 5496560"/>
              <a:gd name="connsiteY3" fmla="*/ 3131820 h 3538220"/>
              <a:gd name="connsiteX4" fmla="*/ 5090159 w 5496560"/>
              <a:gd name="connsiteY4" fmla="*/ 3538220 h 3538220"/>
              <a:gd name="connsiteX5" fmla="*/ 406399 w 5496560"/>
              <a:gd name="connsiteY5" fmla="*/ 3538220 h 3538220"/>
              <a:gd name="connsiteX6" fmla="*/ 0 w 5496560"/>
              <a:gd name="connsiteY6" fmla="*/ 3131820 h 3538220"/>
              <a:gd name="connsiteX7" fmla="*/ 0 w 5496560"/>
              <a:gd name="connsiteY7" fmla="*/ 20320 h 3538220"/>
              <a:gd name="connsiteX8" fmla="*/ 0 w 5496560"/>
              <a:gd name="connsiteY8" fmla="*/ 0 h 3538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96560" h="3538220">
                <a:moveTo>
                  <a:pt x="0" y="0"/>
                </a:moveTo>
                <a:lnTo>
                  <a:pt x="5496560" y="0"/>
                </a:lnTo>
                <a:cubicBezTo>
                  <a:pt x="5496560" y="6350"/>
                  <a:pt x="5496560" y="13970"/>
                  <a:pt x="5496560" y="20320"/>
                </a:cubicBezTo>
                <a:lnTo>
                  <a:pt x="5496560" y="3131820"/>
                </a:lnTo>
                <a:cubicBezTo>
                  <a:pt x="5496560" y="3356610"/>
                  <a:pt x="5314949" y="3538220"/>
                  <a:pt x="5090159" y="3538220"/>
                </a:cubicBezTo>
                <a:lnTo>
                  <a:pt x="406399" y="3538220"/>
                </a:lnTo>
                <a:cubicBezTo>
                  <a:pt x="181610" y="3538220"/>
                  <a:pt x="0" y="3356610"/>
                  <a:pt x="0" y="3131820"/>
                </a:cubicBezTo>
                <a:lnTo>
                  <a:pt x="0" y="20320"/>
                </a:lnTo>
                <a:cubicBezTo>
                  <a:pt x="0" y="13970"/>
                  <a:pt x="0" y="6350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5584FD6-5652-084C-9376-7C6D0E6201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446181" y="1617133"/>
            <a:ext cx="2061747" cy="2405063"/>
          </a:xfrm>
          <a:custGeom>
            <a:avLst/>
            <a:gdLst>
              <a:gd name="connsiteX0" fmla="*/ 406401 w 5496560"/>
              <a:gd name="connsiteY0" fmla="*/ 0 h 5772150"/>
              <a:gd name="connsiteX1" fmla="*/ 5090160 w 5496560"/>
              <a:gd name="connsiteY1" fmla="*/ 0 h 5772150"/>
              <a:gd name="connsiteX2" fmla="*/ 5496560 w 5496560"/>
              <a:gd name="connsiteY2" fmla="*/ 406400 h 5772150"/>
              <a:gd name="connsiteX3" fmla="*/ 5496560 w 5496560"/>
              <a:gd name="connsiteY3" fmla="*/ 5365750 h 5772150"/>
              <a:gd name="connsiteX4" fmla="*/ 5090160 w 5496560"/>
              <a:gd name="connsiteY4" fmla="*/ 5772150 h 5772150"/>
              <a:gd name="connsiteX5" fmla="*/ 406401 w 5496560"/>
              <a:gd name="connsiteY5" fmla="*/ 5772150 h 5772150"/>
              <a:gd name="connsiteX6" fmla="*/ 0 w 5496560"/>
              <a:gd name="connsiteY6" fmla="*/ 5365750 h 5772150"/>
              <a:gd name="connsiteX7" fmla="*/ 0 w 5496560"/>
              <a:gd name="connsiteY7" fmla="*/ 406400 h 5772150"/>
              <a:gd name="connsiteX8" fmla="*/ 406401 w 5496560"/>
              <a:gd name="connsiteY8" fmla="*/ 0 h 577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96560" h="5772150">
                <a:moveTo>
                  <a:pt x="406401" y="0"/>
                </a:moveTo>
                <a:lnTo>
                  <a:pt x="5090160" y="0"/>
                </a:lnTo>
                <a:cubicBezTo>
                  <a:pt x="5314950" y="0"/>
                  <a:pt x="5496560" y="181610"/>
                  <a:pt x="5496560" y="406400"/>
                </a:cubicBezTo>
                <a:lnTo>
                  <a:pt x="5496560" y="5365750"/>
                </a:lnTo>
                <a:cubicBezTo>
                  <a:pt x="5496560" y="5590540"/>
                  <a:pt x="5314950" y="5772150"/>
                  <a:pt x="5090160" y="5772150"/>
                </a:cubicBezTo>
                <a:lnTo>
                  <a:pt x="406401" y="5772150"/>
                </a:lnTo>
                <a:cubicBezTo>
                  <a:pt x="181611" y="5772150"/>
                  <a:pt x="0" y="5590540"/>
                  <a:pt x="0" y="5365750"/>
                </a:cubicBezTo>
                <a:lnTo>
                  <a:pt x="0" y="406400"/>
                </a:lnTo>
                <a:cubicBezTo>
                  <a:pt x="0" y="181610"/>
                  <a:pt x="181611" y="0"/>
                  <a:pt x="40640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4DB655E3-A8F2-C94B-F488-3430864D685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375992" y="4157134"/>
            <a:ext cx="2195131" cy="1560378"/>
          </a:xfrm>
          <a:custGeom>
            <a:avLst/>
            <a:gdLst>
              <a:gd name="connsiteX0" fmla="*/ 594795 w 5852158"/>
              <a:gd name="connsiteY0" fmla="*/ 0 h 3744907"/>
              <a:gd name="connsiteX1" fmla="*/ 5278554 w 5852158"/>
              <a:gd name="connsiteY1" fmla="*/ 0 h 3744907"/>
              <a:gd name="connsiteX2" fmla="*/ 5684953 w 5852158"/>
              <a:gd name="connsiteY2" fmla="*/ 406400 h 3744907"/>
              <a:gd name="connsiteX3" fmla="*/ 5684953 w 5852158"/>
              <a:gd name="connsiteY3" fmla="*/ 3738880 h 3744907"/>
              <a:gd name="connsiteX4" fmla="*/ 5852158 w 5852158"/>
              <a:gd name="connsiteY4" fmla="*/ 3738880 h 3744907"/>
              <a:gd name="connsiteX5" fmla="*/ 5852158 w 5852158"/>
              <a:gd name="connsiteY5" fmla="*/ 3744907 h 3744907"/>
              <a:gd name="connsiteX6" fmla="*/ 0 w 5852158"/>
              <a:gd name="connsiteY6" fmla="*/ 3744907 h 3744907"/>
              <a:gd name="connsiteX7" fmla="*/ 0 w 5852158"/>
              <a:gd name="connsiteY7" fmla="*/ 3738880 h 3744907"/>
              <a:gd name="connsiteX8" fmla="*/ 188394 w 5852158"/>
              <a:gd name="connsiteY8" fmla="*/ 3738880 h 3744907"/>
              <a:gd name="connsiteX9" fmla="*/ 188394 w 5852158"/>
              <a:gd name="connsiteY9" fmla="*/ 406400 h 3744907"/>
              <a:gd name="connsiteX10" fmla="*/ 594795 w 5852158"/>
              <a:gd name="connsiteY10" fmla="*/ 0 h 3744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52158" h="3744907">
                <a:moveTo>
                  <a:pt x="594795" y="0"/>
                </a:moveTo>
                <a:lnTo>
                  <a:pt x="5278554" y="0"/>
                </a:lnTo>
                <a:cubicBezTo>
                  <a:pt x="5503343" y="0"/>
                  <a:pt x="5684953" y="181610"/>
                  <a:pt x="5684953" y="406400"/>
                </a:cubicBezTo>
                <a:lnTo>
                  <a:pt x="5684953" y="3738880"/>
                </a:lnTo>
                <a:lnTo>
                  <a:pt x="5852158" y="3738880"/>
                </a:lnTo>
                <a:lnTo>
                  <a:pt x="5852158" y="3744907"/>
                </a:lnTo>
                <a:lnTo>
                  <a:pt x="0" y="3744907"/>
                </a:lnTo>
                <a:lnTo>
                  <a:pt x="0" y="3738880"/>
                </a:lnTo>
                <a:lnTo>
                  <a:pt x="188394" y="3738880"/>
                </a:lnTo>
                <a:lnTo>
                  <a:pt x="188394" y="406400"/>
                </a:lnTo>
                <a:cubicBezTo>
                  <a:pt x="188394" y="181610"/>
                  <a:pt x="370005" y="0"/>
                  <a:pt x="59479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926B289-C137-116E-AE5C-79A731FECC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635596" y="0"/>
            <a:ext cx="2061747" cy="1474258"/>
          </a:xfrm>
          <a:custGeom>
            <a:avLst/>
            <a:gdLst>
              <a:gd name="connsiteX0" fmla="*/ 0 w 5496560"/>
              <a:gd name="connsiteY0" fmla="*/ 0 h 3538220"/>
              <a:gd name="connsiteX1" fmla="*/ 5496560 w 5496560"/>
              <a:gd name="connsiteY1" fmla="*/ 0 h 3538220"/>
              <a:gd name="connsiteX2" fmla="*/ 5496560 w 5496560"/>
              <a:gd name="connsiteY2" fmla="*/ 20320 h 3538220"/>
              <a:gd name="connsiteX3" fmla="*/ 5496560 w 5496560"/>
              <a:gd name="connsiteY3" fmla="*/ 3131820 h 3538220"/>
              <a:gd name="connsiteX4" fmla="*/ 5090160 w 5496560"/>
              <a:gd name="connsiteY4" fmla="*/ 3538220 h 3538220"/>
              <a:gd name="connsiteX5" fmla="*/ 406400 w 5496560"/>
              <a:gd name="connsiteY5" fmla="*/ 3538220 h 3538220"/>
              <a:gd name="connsiteX6" fmla="*/ 0 w 5496560"/>
              <a:gd name="connsiteY6" fmla="*/ 3131820 h 3538220"/>
              <a:gd name="connsiteX7" fmla="*/ 0 w 5496560"/>
              <a:gd name="connsiteY7" fmla="*/ 20320 h 3538220"/>
              <a:gd name="connsiteX8" fmla="*/ 0 w 5496560"/>
              <a:gd name="connsiteY8" fmla="*/ 0 h 3538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96560" h="3538220">
                <a:moveTo>
                  <a:pt x="0" y="0"/>
                </a:moveTo>
                <a:lnTo>
                  <a:pt x="5496560" y="0"/>
                </a:lnTo>
                <a:cubicBezTo>
                  <a:pt x="5496560" y="6350"/>
                  <a:pt x="5496560" y="13970"/>
                  <a:pt x="5496560" y="20320"/>
                </a:cubicBezTo>
                <a:lnTo>
                  <a:pt x="5496560" y="3131820"/>
                </a:lnTo>
                <a:cubicBezTo>
                  <a:pt x="5496560" y="3356610"/>
                  <a:pt x="5314950" y="3538220"/>
                  <a:pt x="5090160" y="3538220"/>
                </a:cubicBezTo>
                <a:lnTo>
                  <a:pt x="406400" y="3538220"/>
                </a:lnTo>
                <a:cubicBezTo>
                  <a:pt x="181610" y="3538220"/>
                  <a:pt x="0" y="3356610"/>
                  <a:pt x="0" y="3131820"/>
                </a:cubicBezTo>
                <a:lnTo>
                  <a:pt x="0" y="20320"/>
                </a:lnTo>
                <a:cubicBezTo>
                  <a:pt x="0" y="13970"/>
                  <a:pt x="0" y="6350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A498E2EB-2E98-2D10-48D8-BFBC93A8594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636549" y="1617133"/>
            <a:ext cx="2061747" cy="2405063"/>
          </a:xfrm>
          <a:custGeom>
            <a:avLst/>
            <a:gdLst>
              <a:gd name="connsiteX0" fmla="*/ 406400 w 5496560"/>
              <a:gd name="connsiteY0" fmla="*/ 0 h 5772150"/>
              <a:gd name="connsiteX1" fmla="*/ 5090160 w 5496560"/>
              <a:gd name="connsiteY1" fmla="*/ 0 h 5772150"/>
              <a:gd name="connsiteX2" fmla="*/ 5496560 w 5496560"/>
              <a:gd name="connsiteY2" fmla="*/ 406400 h 5772150"/>
              <a:gd name="connsiteX3" fmla="*/ 5496560 w 5496560"/>
              <a:gd name="connsiteY3" fmla="*/ 5365750 h 5772150"/>
              <a:gd name="connsiteX4" fmla="*/ 5090160 w 5496560"/>
              <a:gd name="connsiteY4" fmla="*/ 5772150 h 5772150"/>
              <a:gd name="connsiteX5" fmla="*/ 406400 w 5496560"/>
              <a:gd name="connsiteY5" fmla="*/ 5772150 h 5772150"/>
              <a:gd name="connsiteX6" fmla="*/ 0 w 5496560"/>
              <a:gd name="connsiteY6" fmla="*/ 5365750 h 5772150"/>
              <a:gd name="connsiteX7" fmla="*/ 0 w 5496560"/>
              <a:gd name="connsiteY7" fmla="*/ 406400 h 5772150"/>
              <a:gd name="connsiteX8" fmla="*/ 406400 w 5496560"/>
              <a:gd name="connsiteY8" fmla="*/ 0 h 577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96560" h="5772150">
                <a:moveTo>
                  <a:pt x="406400" y="0"/>
                </a:moveTo>
                <a:lnTo>
                  <a:pt x="5090160" y="0"/>
                </a:lnTo>
                <a:cubicBezTo>
                  <a:pt x="5314950" y="0"/>
                  <a:pt x="5496560" y="181610"/>
                  <a:pt x="5496560" y="406400"/>
                </a:cubicBezTo>
                <a:lnTo>
                  <a:pt x="5496560" y="5365750"/>
                </a:lnTo>
                <a:cubicBezTo>
                  <a:pt x="5496560" y="5590540"/>
                  <a:pt x="5314950" y="5772150"/>
                  <a:pt x="5090160" y="5772150"/>
                </a:cubicBezTo>
                <a:lnTo>
                  <a:pt x="406400" y="5772150"/>
                </a:lnTo>
                <a:cubicBezTo>
                  <a:pt x="181610" y="5772150"/>
                  <a:pt x="0" y="5590540"/>
                  <a:pt x="0" y="5365750"/>
                </a:cubicBezTo>
                <a:lnTo>
                  <a:pt x="0" y="406400"/>
                </a:lnTo>
                <a:cubicBezTo>
                  <a:pt x="0" y="181610"/>
                  <a:pt x="181610" y="0"/>
                  <a:pt x="4064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522BB57C-2C34-7C06-7ED8-8347612C220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64026" y="4157134"/>
            <a:ext cx="2195132" cy="1560378"/>
          </a:xfrm>
          <a:custGeom>
            <a:avLst/>
            <a:gdLst>
              <a:gd name="connsiteX0" fmla="*/ 601014 w 5852160"/>
              <a:gd name="connsiteY0" fmla="*/ 0 h 3744907"/>
              <a:gd name="connsiteX1" fmla="*/ 5284774 w 5852160"/>
              <a:gd name="connsiteY1" fmla="*/ 0 h 3744907"/>
              <a:gd name="connsiteX2" fmla="*/ 5691174 w 5852160"/>
              <a:gd name="connsiteY2" fmla="*/ 406400 h 3744907"/>
              <a:gd name="connsiteX3" fmla="*/ 5691174 w 5852160"/>
              <a:gd name="connsiteY3" fmla="*/ 3738880 h 3744907"/>
              <a:gd name="connsiteX4" fmla="*/ 5852160 w 5852160"/>
              <a:gd name="connsiteY4" fmla="*/ 3738880 h 3744907"/>
              <a:gd name="connsiteX5" fmla="*/ 5852160 w 5852160"/>
              <a:gd name="connsiteY5" fmla="*/ 3744907 h 3744907"/>
              <a:gd name="connsiteX6" fmla="*/ 0 w 5852160"/>
              <a:gd name="connsiteY6" fmla="*/ 3744907 h 3744907"/>
              <a:gd name="connsiteX7" fmla="*/ 0 w 5852160"/>
              <a:gd name="connsiteY7" fmla="*/ 3738880 h 3744907"/>
              <a:gd name="connsiteX8" fmla="*/ 194614 w 5852160"/>
              <a:gd name="connsiteY8" fmla="*/ 3738880 h 3744907"/>
              <a:gd name="connsiteX9" fmla="*/ 194614 w 5852160"/>
              <a:gd name="connsiteY9" fmla="*/ 406400 h 3744907"/>
              <a:gd name="connsiteX10" fmla="*/ 601014 w 5852160"/>
              <a:gd name="connsiteY10" fmla="*/ 0 h 3744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52160" h="3744907">
                <a:moveTo>
                  <a:pt x="601014" y="0"/>
                </a:moveTo>
                <a:lnTo>
                  <a:pt x="5284774" y="0"/>
                </a:lnTo>
                <a:cubicBezTo>
                  <a:pt x="5509564" y="0"/>
                  <a:pt x="5691174" y="181610"/>
                  <a:pt x="5691174" y="406400"/>
                </a:cubicBezTo>
                <a:lnTo>
                  <a:pt x="5691174" y="3738880"/>
                </a:lnTo>
                <a:lnTo>
                  <a:pt x="5852160" y="3738880"/>
                </a:lnTo>
                <a:lnTo>
                  <a:pt x="5852160" y="3744907"/>
                </a:lnTo>
                <a:lnTo>
                  <a:pt x="0" y="3744907"/>
                </a:lnTo>
                <a:lnTo>
                  <a:pt x="0" y="3738880"/>
                </a:lnTo>
                <a:lnTo>
                  <a:pt x="194614" y="3738880"/>
                </a:lnTo>
                <a:lnTo>
                  <a:pt x="194614" y="406400"/>
                </a:lnTo>
                <a:cubicBezTo>
                  <a:pt x="194614" y="181610"/>
                  <a:pt x="376224" y="0"/>
                  <a:pt x="60101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06B71F0B-63E8-DFF5-6161-3B6F4E2489C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26440" y="0"/>
            <a:ext cx="2061747" cy="1474258"/>
          </a:xfrm>
          <a:custGeom>
            <a:avLst/>
            <a:gdLst>
              <a:gd name="connsiteX0" fmla="*/ 0 w 5496560"/>
              <a:gd name="connsiteY0" fmla="*/ 0 h 3538220"/>
              <a:gd name="connsiteX1" fmla="*/ 5496560 w 5496560"/>
              <a:gd name="connsiteY1" fmla="*/ 0 h 3538220"/>
              <a:gd name="connsiteX2" fmla="*/ 5496560 w 5496560"/>
              <a:gd name="connsiteY2" fmla="*/ 20320 h 3538220"/>
              <a:gd name="connsiteX3" fmla="*/ 5496560 w 5496560"/>
              <a:gd name="connsiteY3" fmla="*/ 3131820 h 3538220"/>
              <a:gd name="connsiteX4" fmla="*/ 5090160 w 5496560"/>
              <a:gd name="connsiteY4" fmla="*/ 3538220 h 3538220"/>
              <a:gd name="connsiteX5" fmla="*/ 406400 w 5496560"/>
              <a:gd name="connsiteY5" fmla="*/ 3538220 h 3538220"/>
              <a:gd name="connsiteX6" fmla="*/ 0 w 5496560"/>
              <a:gd name="connsiteY6" fmla="*/ 3131820 h 3538220"/>
              <a:gd name="connsiteX7" fmla="*/ 0 w 5496560"/>
              <a:gd name="connsiteY7" fmla="*/ 20320 h 3538220"/>
              <a:gd name="connsiteX8" fmla="*/ 0 w 5496560"/>
              <a:gd name="connsiteY8" fmla="*/ 0 h 3538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96560" h="3538220">
                <a:moveTo>
                  <a:pt x="0" y="0"/>
                </a:moveTo>
                <a:lnTo>
                  <a:pt x="5496560" y="0"/>
                </a:lnTo>
                <a:cubicBezTo>
                  <a:pt x="5496560" y="6350"/>
                  <a:pt x="5496560" y="13970"/>
                  <a:pt x="5496560" y="20320"/>
                </a:cubicBezTo>
                <a:lnTo>
                  <a:pt x="5496560" y="3131820"/>
                </a:lnTo>
                <a:cubicBezTo>
                  <a:pt x="5496560" y="3356610"/>
                  <a:pt x="5314950" y="3538220"/>
                  <a:pt x="5090160" y="3538220"/>
                </a:cubicBezTo>
                <a:lnTo>
                  <a:pt x="406400" y="3538220"/>
                </a:lnTo>
                <a:cubicBezTo>
                  <a:pt x="181610" y="3538220"/>
                  <a:pt x="0" y="3356610"/>
                  <a:pt x="0" y="3131820"/>
                </a:cubicBezTo>
                <a:lnTo>
                  <a:pt x="0" y="20320"/>
                </a:lnTo>
                <a:cubicBezTo>
                  <a:pt x="0" y="13970"/>
                  <a:pt x="0" y="6350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66BD3E44-A276-0D87-CD2C-D2EBF9AF106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26440" y="1617133"/>
            <a:ext cx="2061747" cy="2405063"/>
          </a:xfrm>
          <a:custGeom>
            <a:avLst/>
            <a:gdLst>
              <a:gd name="connsiteX0" fmla="*/ 406400 w 5496560"/>
              <a:gd name="connsiteY0" fmla="*/ 0 h 5772150"/>
              <a:gd name="connsiteX1" fmla="*/ 5090160 w 5496560"/>
              <a:gd name="connsiteY1" fmla="*/ 0 h 5772150"/>
              <a:gd name="connsiteX2" fmla="*/ 5496560 w 5496560"/>
              <a:gd name="connsiteY2" fmla="*/ 406400 h 5772150"/>
              <a:gd name="connsiteX3" fmla="*/ 5496560 w 5496560"/>
              <a:gd name="connsiteY3" fmla="*/ 5365750 h 5772150"/>
              <a:gd name="connsiteX4" fmla="*/ 5090160 w 5496560"/>
              <a:gd name="connsiteY4" fmla="*/ 5772150 h 5772150"/>
              <a:gd name="connsiteX5" fmla="*/ 406400 w 5496560"/>
              <a:gd name="connsiteY5" fmla="*/ 5772150 h 5772150"/>
              <a:gd name="connsiteX6" fmla="*/ 0 w 5496560"/>
              <a:gd name="connsiteY6" fmla="*/ 5365750 h 5772150"/>
              <a:gd name="connsiteX7" fmla="*/ 0 w 5496560"/>
              <a:gd name="connsiteY7" fmla="*/ 406400 h 5772150"/>
              <a:gd name="connsiteX8" fmla="*/ 406400 w 5496560"/>
              <a:gd name="connsiteY8" fmla="*/ 0 h 577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96560" h="5772150">
                <a:moveTo>
                  <a:pt x="406400" y="0"/>
                </a:moveTo>
                <a:lnTo>
                  <a:pt x="5090160" y="0"/>
                </a:lnTo>
                <a:cubicBezTo>
                  <a:pt x="5314950" y="0"/>
                  <a:pt x="5496560" y="181610"/>
                  <a:pt x="5496560" y="406400"/>
                </a:cubicBezTo>
                <a:lnTo>
                  <a:pt x="5496560" y="5365750"/>
                </a:lnTo>
                <a:cubicBezTo>
                  <a:pt x="5496560" y="5590540"/>
                  <a:pt x="5314950" y="5772150"/>
                  <a:pt x="5090160" y="5772150"/>
                </a:cubicBezTo>
                <a:lnTo>
                  <a:pt x="406400" y="5772150"/>
                </a:lnTo>
                <a:cubicBezTo>
                  <a:pt x="181610" y="5772150"/>
                  <a:pt x="0" y="5590540"/>
                  <a:pt x="0" y="5365750"/>
                </a:cubicBezTo>
                <a:lnTo>
                  <a:pt x="0" y="406400"/>
                </a:lnTo>
                <a:cubicBezTo>
                  <a:pt x="0" y="181610"/>
                  <a:pt x="181610" y="0"/>
                  <a:pt x="4064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34060603-BD1E-0421-08F0-D3757AAA9AD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752061" y="4157134"/>
            <a:ext cx="2195132" cy="1560378"/>
          </a:xfrm>
          <a:custGeom>
            <a:avLst/>
            <a:gdLst>
              <a:gd name="connsiteX0" fmla="*/ 607232 w 5852160"/>
              <a:gd name="connsiteY0" fmla="*/ 0 h 3744907"/>
              <a:gd name="connsiteX1" fmla="*/ 5290992 w 5852160"/>
              <a:gd name="connsiteY1" fmla="*/ 0 h 3744907"/>
              <a:gd name="connsiteX2" fmla="*/ 5697392 w 5852160"/>
              <a:gd name="connsiteY2" fmla="*/ 406400 h 3744907"/>
              <a:gd name="connsiteX3" fmla="*/ 5697392 w 5852160"/>
              <a:gd name="connsiteY3" fmla="*/ 3738880 h 3744907"/>
              <a:gd name="connsiteX4" fmla="*/ 5852160 w 5852160"/>
              <a:gd name="connsiteY4" fmla="*/ 3738880 h 3744907"/>
              <a:gd name="connsiteX5" fmla="*/ 5852160 w 5852160"/>
              <a:gd name="connsiteY5" fmla="*/ 3744907 h 3744907"/>
              <a:gd name="connsiteX6" fmla="*/ 0 w 5852160"/>
              <a:gd name="connsiteY6" fmla="*/ 3744907 h 3744907"/>
              <a:gd name="connsiteX7" fmla="*/ 0 w 5852160"/>
              <a:gd name="connsiteY7" fmla="*/ 3738880 h 3744907"/>
              <a:gd name="connsiteX8" fmla="*/ 200832 w 5852160"/>
              <a:gd name="connsiteY8" fmla="*/ 3738880 h 3744907"/>
              <a:gd name="connsiteX9" fmla="*/ 200832 w 5852160"/>
              <a:gd name="connsiteY9" fmla="*/ 406400 h 3744907"/>
              <a:gd name="connsiteX10" fmla="*/ 607232 w 5852160"/>
              <a:gd name="connsiteY10" fmla="*/ 0 h 3744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52160" h="3744907">
                <a:moveTo>
                  <a:pt x="607232" y="0"/>
                </a:moveTo>
                <a:lnTo>
                  <a:pt x="5290992" y="0"/>
                </a:lnTo>
                <a:cubicBezTo>
                  <a:pt x="5515782" y="0"/>
                  <a:pt x="5697392" y="181610"/>
                  <a:pt x="5697392" y="406400"/>
                </a:cubicBezTo>
                <a:lnTo>
                  <a:pt x="5697392" y="3738880"/>
                </a:lnTo>
                <a:lnTo>
                  <a:pt x="5852160" y="3738880"/>
                </a:lnTo>
                <a:lnTo>
                  <a:pt x="5852160" y="3744907"/>
                </a:lnTo>
                <a:lnTo>
                  <a:pt x="0" y="3744907"/>
                </a:lnTo>
                <a:lnTo>
                  <a:pt x="0" y="3738880"/>
                </a:lnTo>
                <a:lnTo>
                  <a:pt x="200832" y="3738880"/>
                </a:lnTo>
                <a:lnTo>
                  <a:pt x="200832" y="406400"/>
                </a:lnTo>
                <a:cubicBezTo>
                  <a:pt x="200832" y="181610"/>
                  <a:pt x="382442" y="0"/>
                  <a:pt x="60723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143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anchor="ctr" anchorCtr="0"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2A6F0C1-C469-AC7F-F50A-3617CEF535D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435225" y="906780"/>
            <a:ext cx="5709277" cy="3680460"/>
          </a:xfrm>
        </p:spPr>
        <p:txBody>
          <a:bodyPr numCol="2" spcCol="365760"/>
          <a:lstStyle>
            <a:lvl1pPr marL="278681" indent="-278681">
              <a:lnSpc>
                <a:spcPts val="1725"/>
              </a:lnSpc>
              <a:spcBef>
                <a:spcPts val="0"/>
              </a:spcBef>
              <a:spcAft>
                <a:spcPts val="1163"/>
              </a:spcAft>
              <a:buFont typeface="+mj-lt"/>
              <a:buAutoNum type="arabicPeriod"/>
              <a:defRPr sz="135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0894AE67-4CA4-15A1-2B54-97BF8D9BDDC3}"/>
              </a:ext>
            </a:extLst>
          </p:cNvPr>
          <p:cNvSpPr/>
          <p:nvPr userDrawn="1"/>
        </p:nvSpPr>
        <p:spPr>
          <a:xfrm>
            <a:off x="8753340" y="246005"/>
            <a:ext cx="142742" cy="177339"/>
          </a:xfrm>
          <a:custGeom>
            <a:avLst/>
            <a:gdLst>
              <a:gd name="connsiteX0" fmla="*/ 97891 w 195782"/>
              <a:gd name="connsiteY0" fmla="*/ 141952 h 218997"/>
              <a:gd name="connsiteX1" fmla="*/ 110088 w 195782"/>
              <a:gd name="connsiteY1" fmla="*/ 151219 h 218997"/>
              <a:gd name="connsiteX2" fmla="*/ 115370 w 195782"/>
              <a:gd name="connsiteY2" fmla="*/ 204301 h 218997"/>
              <a:gd name="connsiteX3" fmla="*/ 97891 w 195782"/>
              <a:gd name="connsiteY3" fmla="*/ 218997 h 218997"/>
              <a:gd name="connsiteX4" fmla="*/ 80411 w 195782"/>
              <a:gd name="connsiteY4" fmla="*/ 204301 h 218997"/>
              <a:gd name="connsiteX5" fmla="*/ 85694 w 195782"/>
              <a:gd name="connsiteY5" fmla="*/ 151219 h 218997"/>
              <a:gd name="connsiteX6" fmla="*/ 97891 w 195782"/>
              <a:gd name="connsiteY6" fmla="*/ 141952 h 218997"/>
              <a:gd name="connsiteX7" fmla="*/ 140192 w 195782"/>
              <a:gd name="connsiteY7" fmla="*/ 119812 h 218997"/>
              <a:gd name="connsiteX8" fmla="*/ 188901 w 195782"/>
              <a:gd name="connsiteY8" fmla="*/ 141797 h 218997"/>
              <a:gd name="connsiteX9" fmla="*/ 192902 w 195782"/>
              <a:gd name="connsiteY9" fmla="*/ 164247 h 218997"/>
              <a:gd name="connsiteX10" fmla="*/ 171421 w 195782"/>
              <a:gd name="connsiteY10" fmla="*/ 172002 h 218997"/>
              <a:gd name="connsiteX11" fmla="*/ 127995 w 195782"/>
              <a:gd name="connsiteY11" fmla="*/ 140866 h 218997"/>
              <a:gd name="connsiteX12" fmla="*/ 126053 w 195782"/>
              <a:gd name="connsiteY12" fmla="*/ 125705 h 218997"/>
              <a:gd name="connsiteX13" fmla="*/ 140192 w 195782"/>
              <a:gd name="connsiteY13" fmla="*/ 119812 h 218997"/>
              <a:gd name="connsiteX14" fmla="*/ 55590 w 195782"/>
              <a:gd name="connsiteY14" fmla="*/ 119812 h 218997"/>
              <a:gd name="connsiteX15" fmla="*/ 69729 w 195782"/>
              <a:gd name="connsiteY15" fmla="*/ 125706 h 218997"/>
              <a:gd name="connsiteX16" fmla="*/ 67787 w 195782"/>
              <a:gd name="connsiteY16" fmla="*/ 140867 h 218997"/>
              <a:gd name="connsiteX17" fmla="*/ 24361 w 195782"/>
              <a:gd name="connsiteY17" fmla="*/ 172003 h 218997"/>
              <a:gd name="connsiteX18" fmla="*/ 2880 w 195782"/>
              <a:gd name="connsiteY18" fmla="*/ 164248 h 218997"/>
              <a:gd name="connsiteX19" fmla="*/ 6881 w 195782"/>
              <a:gd name="connsiteY19" fmla="*/ 141797 h 218997"/>
              <a:gd name="connsiteX20" fmla="*/ 55590 w 195782"/>
              <a:gd name="connsiteY20" fmla="*/ 119812 h 218997"/>
              <a:gd name="connsiteX21" fmla="*/ 183618 w 195782"/>
              <a:gd name="connsiteY21" fmla="*/ 46219 h 218997"/>
              <a:gd name="connsiteX22" fmla="*/ 192902 w 195782"/>
              <a:gd name="connsiteY22" fmla="*/ 54749 h 218997"/>
              <a:gd name="connsiteX23" fmla="*/ 188901 w 195782"/>
              <a:gd name="connsiteY23" fmla="*/ 77161 h 218997"/>
              <a:gd name="connsiteX24" fmla="*/ 140192 w 195782"/>
              <a:gd name="connsiteY24" fmla="*/ 99146 h 218997"/>
              <a:gd name="connsiteX25" fmla="*/ 126053 w 195782"/>
              <a:gd name="connsiteY25" fmla="*/ 93252 h 218997"/>
              <a:gd name="connsiteX26" fmla="*/ 127995 w 195782"/>
              <a:gd name="connsiteY26" fmla="*/ 78091 h 218997"/>
              <a:gd name="connsiteX27" fmla="*/ 171421 w 195782"/>
              <a:gd name="connsiteY27" fmla="*/ 46994 h 218997"/>
              <a:gd name="connsiteX28" fmla="*/ 183618 w 195782"/>
              <a:gd name="connsiteY28" fmla="*/ 46219 h 218997"/>
              <a:gd name="connsiteX29" fmla="*/ 12179 w 195782"/>
              <a:gd name="connsiteY29" fmla="*/ 46219 h 218997"/>
              <a:gd name="connsiteX30" fmla="*/ 24361 w 195782"/>
              <a:gd name="connsiteY30" fmla="*/ 46994 h 218997"/>
              <a:gd name="connsiteX31" fmla="*/ 67787 w 195782"/>
              <a:gd name="connsiteY31" fmla="*/ 78130 h 218997"/>
              <a:gd name="connsiteX32" fmla="*/ 69729 w 195782"/>
              <a:gd name="connsiteY32" fmla="*/ 93291 h 218997"/>
              <a:gd name="connsiteX33" fmla="*/ 55590 w 195782"/>
              <a:gd name="connsiteY33" fmla="*/ 99185 h 218997"/>
              <a:gd name="connsiteX34" fmla="*/ 6881 w 195782"/>
              <a:gd name="connsiteY34" fmla="*/ 77200 h 218997"/>
              <a:gd name="connsiteX35" fmla="*/ 2880 w 195782"/>
              <a:gd name="connsiteY35" fmla="*/ 54749 h 218997"/>
              <a:gd name="connsiteX36" fmla="*/ 12179 w 195782"/>
              <a:gd name="connsiteY36" fmla="*/ 46219 h 218997"/>
              <a:gd name="connsiteX37" fmla="*/ 97891 w 195782"/>
              <a:gd name="connsiteY37" fmla="*/ 0 h 218997"/>
              <a:gd name="connsiteX38" fmla="*/ 115370 w 195782"/>
              <a:gd name="connsiteY38" fmla="*/ 14695 h 218997"/>
              <a:gd name="connsiteX39" fmla="*/ 110088 w 195782"/>
              <a:gd name="connsiteY39" fmla="*/ 67778 h 218997"/>
              <a:gd name="connsiteX40" fmla="*/ 97891 w 195782"/>
              <a:gd name="connsiteY40" fmla="*/ 77045 h 218997"/>
              <a:gd name="connsiteX41" fmla="*/ 85694 w 195782"/>
              <a:gd name="connsiteY41" fmla="*/ 67778 h 218997"/>
              <a:gd name="connsiteX42" fmla="*/ 80411 w 195782"/>
              <a:gd name="connsiteY42" fmla="*/ 14695 h 218997"/>
              <a:gd name="connsiteX43" fmla="*/ 97891 w 195782"/>
              <a:gd name="connsiteY43" fmla="*/ 0 h 21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5782" h="218997">
                <a:moveTo>
                  <a:pt x="97891" y="141952"/>
                </a:moveTo>
                <a:cubicBezTo>
                  <a:pt x="105193" y="141952"/>
                  <a:pt x="109233" y="146838"/>
                  <a:pt x="110088" y="151219"/>
                </a:cubicBezTo>
                <a:cubicBezTo>
                  <a:pt x="112651" y="164208"/>
                  <a:pt x="115487" y="184100"/>
                  <a:pt x="115370" y="204301"/>
                </a:cubicBezTo>
                <a:cubicBezTo>
                  <a:pt x="115331" y="213840"/>
                  <a:pt x="106747" y="218997"/>
                  <a:pt x="97891" y="218997"/>
                </a:cubicBezTo>
                <a:cubicBezTo>
                  <a:pt x="89035" y="218997"/>
                  <a:pt x="80489" y="213840"/>
                  <a:pt x="80411" y="204301"/>
                </a:cubicBezTo>
                <a:cubicBezTo>
                  <a:pt x="80295" y="184100"/>
                  <a:pt x="83130" y="164208"/>
                  <a:pt x="85694" y="151219"/>
                </a:cubicBezTo>
                <a:cubicBezTo>
                  <a:pt x="86549" y="146838"/>
                  <a:pt x="90588" y="141952"/>
                  <a:pt x="97891" y="141952"/>
                </a:cubicBezTo>
                <a:close/>
                <a:moveTo>
                  <a:pt x="140192" y="119812"/>
                </a:moveTo>
                <a:cubicBezTo>
                  <a:pt x="152738" y="124116"/>
                  <a:pt x="171421" y="131599"/>
                  <a:pt x="188901" y="141797"/>
                </a:cubicBezTo>
                <a:cubicBezTo>
                  <a:pt x="197135" y="146605"/>
                  <a:pt x="197330" y="156570"/>
                  <a:pt x="192902" y="164247"/>
                </a:cubicBezTo>
                <a:cubicBezTo>
                  <a:pt x="188473" y="171925"/>
                  <a:pt x="179695" y="176733"/>
                  <a:pt x="171421" y="172002"/>
                </a:cubicBezTo>
                <a:cubicBezTo>
                  <a:pt x="153825" y="161998"/>
                  <a:pt x="137977" y="149552"/>
                  <a:pt x="127995" y="140866"/>
                </a:cubicBezTo>
                <a:cubicBezTo>
                  <a:pt x="124654" y="137958"/>
                  <a:pt x="122401" y="132026"/>
                  <a:pt x="126053" y="125705"/>
                </a:cubicBezTo>
                <a:cubicBezTo>
                  <a:pt x="129704" y="119424"/>
                  <a:pt x="135958" y="118377"/>
                  <a:pt x="140192" y="119812"/>
                </a:cubicBezTo>
                <a:close/>
                <a:moveTo>
                  <a:pt x="55590" y="119812"/>
                </a:moveTo>
                <a:cubicBezTo>
                  <a:pt x="59824" y="118378"/>
                  <a:pt x="66078" y="119386"/>
                  <a:pt x="69729" y="125706"/>
                </a:cubicBezTo>
                <a:cubicBezTo>
                  <a:pt x="73381" y="131988"/>
                  <a:pt x="71128" y="137959"/>
                  <a:pt x="67787" y="140867"/>
                </a:cubicBezTo>
                <a:cubicBezTo>
                  <a:pt x="57805" y="149591"/>
                  <a:pt x="41957" y="161999"/>
                  <a:pt x="24361" y="172003"/>
                </a:cubicBezTo>
                <a:cubicBezTo>
                  <a:pt x="16048" y="176733"/>
                  <a:pt x="7309" y="171925"/>
                  <a:pt x="2880" y="164248"/>
                </a:cubicBezTo>
                <a:cubicBezTo>
                  <a:pt x="-1548" y="156609"/>
                  <a:pt x="-1353" y="146605"/>
                  <a:pt x="6881" y="141797"/>
                </a:cubicBezTo>
                <a:cubicBezTo>
                  <a:pt x="24361" y="131600"/>
                  <a:pt x="43044" y="124116"/>
                  <a:pt x="55590" y="119812"/>
                </a:cubicBezTo>
                <a:close/>
                <a:moveTo>
                  <a:pt x="183618" y="46219"/>
                </a:moveTo>
                <a:cubicBezTo>
                  <a:pt x="187395" y="47789"/>
                  <a:pt x="190687" y="50911"/>
                  <a:pt x="192902" y="54749"/>
                </a:cubicBezTo>
                <a:cubicBezTo>
                  <a:pt x="197330" y="62426"/>
                  <a:pt x="197135" y="72391"/>
                  <a:pt x="188901" y="77161"/>
                </a:cubicBezTo>
                <a:cubicBezTo>
                  <a:pt x="171421" y="87358"/>
                  <a:pt x="152738" y="94842"/>
                  <a:pt x="140192" y="99146"/>
                </a:cubicBezTo>
                <a:cubicBezTo>
                  <a:pt x="135958" y="100580"/>
                  <a:pt x="129704" y="99572"/>
                  <a:pt x="126053" y="93252"/>
                </a:cubicBezTo>
                <a:cubicBezTo>
                  <a:pt x="122401" y="86971"/>
                  <a:pt x="124654" y="80999"/>
                  <a:pt x="127995" y="78091"/>
                </a:cubicBezTo>
                <a:cubicBezTo>
                  <a:pt x="137977" y="69406"/>
                  <a:pt x="153825" y="56998"/>
                  <a:pt x="171421" y="46994"/>
                </a:cubicBezTo>
                <a:cubicBezTo>
                  <a:pt x="175578" y="44629"/>
                  <a:pt x="179841" y="44648"/>
                  <a:pt x="183618" y="46219"/>
                </a:cubicBezTo>
                <a:close/>
                <a:moveTo>
                  <a:pt x="12179" y="46219"/>
                </a:moveTo>
                <a:cubicBezTo>
                  <a:pt x="15961" y="44648"/>
                  <a:pt x="20224" y="44629"/>
                  <a:pt x="24361" y="46994"/>
                </a:cubicBezTo>
                <a:cubicBezTo>
                  <a:pt x="41957" y="56998"/>
                  <a:pt x="57805" y="69406"/>
                  <a:pt x="67787" y="78130"/>
                </a:cubicBezTo>
                <a:cubicBezTo>
                  <a:pt x="71128" y="81038"/>
                  <a:pt x="73381" y="86971"/>
                  <a:pt x="69729" y="93291"/>
                </a:cubicBezTo>
                <a:cubicBezTo>
                  <a:pt x="66078" y="99572"/>
                  <a:pt x="59824" y="100619"/>
                  <a:pt x="55590" y="99185"/>
                </a:cubicBezTo>
                <a:cubicBezTo>
                  <a:pt x="43044" y="94881"/>
                  <a:pt x="24361" y="87397"/>
                  <a:pt x="6881" y="77200"/>
                </a:cubicBezTo>
                <a:cubicBezTo>
                  <a:pt x="-1353" y="72391"/>
                  <a:pt x="-1548" y="62426"/>
                  <a:pt x="2880" y="54749"/>
                </a:cubicBezTo>
                <a:cubicBezTo>
                  <a:pt x="5095" y="50911"/>
                  <a:pt x="8396" y="47789"/>
                  <a:pt x="12179" y="46219"/>
                </a:cubicBezTo>
                <a:close/>
                <a:moveTo>
                  <a:pt x="97891" y="0"/>
                </a:moveTo>
                <a:cubicBezTo>
                  <a:pt x="106747" y="0"/>
                  <a:pt x="115331" y="5157"/>
                  <a:pt x="115370" y="14695"/>
                </a:cubicBezTo>
                <a:cubicBezTo>
                  <a:pt x="115487" y="34897"/>
                  <a:pt x="112651" y="54788"/>
                  <a:pt x="110088" y="67778"/>
                </a:cubicBezTo>
                <a:cubicBezTo>
                  <a:pt x="109233" y="72159"/>
                  <a:pt x="105193" y="77045"/>
                  <a:pt x="97891" y="77045"/>
                </a:cubicBezTo>
                <a:cubicBezTo>
                  <a:pt x="90588" y="77045"/>
                  <a:pt x="86549" y="72159"/>
                  <a:pt x="85694" y="67778"/>
                </a:cubicBezTo>
                <a:cubicBezTo>
                  <a:pt x="83130" y="54788"/>
                  <a:pt x="80295" y="34897"/>
                  <a:pt x="80411" y="14695"/>
                </a:cubicBezTo>
                <a:cubicBezTo>
                  <a:pt x="80489" y="5157"/>
                  <a:pt x="89035" y="0"/>
                  <a:pt x="97891" y="0"/>
                </a:cubicBezTo>
                <a:close/>
              </a:path>
            </a:pathLst>
          </a:custGeom>
          <a:solidFill>
            <a:schemeClr val="accent5"/>
          </a:solidFill>
          <a:ln w="37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701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0A2040A6-5563-DD14-51FB-EF9850DF5A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51" y="883920"/>
            <a:ext cx="2062104" cy="7169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Agenda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D76779-C820-7E03-A8A5-0B77C6A4947A}"/>
              </a:ext>
            </a:extLst>
          </p:cNvPr>
          <p:cNvSpPr txBox="1"/>
          <p:nvPr userDrawn="1"/>
        </p:nvSpPr>
        <p:spPr>
          <a:xfrm>
            <a:off x="257453" y="5388795"/>
            <a:ext cx="2781503" cy="190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600" spc="0" baseline="0">
                <a:ln/>
                <a:solidFill>
                  <a:srgbClr val="BBBEC0"/>
                </a:solidFill>
                <a:latin typeface="EverydaySans-Regular"/>
                <a:sym typeface="EverydaySans-Regular"/>
                <a:rtl val="0"/>
              </a:rPr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302750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14DBB82-A55D-9984-BCF1-09FD8B022E2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729764" y="0"/>
            <a:ext cx="2061210" cy="2106064"/>
          </a:xfrm>
          <a:custGeom>
            <a:avLst/>
            <a:gdLst>
              <a:gd name="connsiteX0" fmla="*/ 0 w 5495129"/>
              <a:gd name="connsiteY0" fmla="*/ 0 h 5054554"/>
              <a:gd name="connsiteX1" fmla="*/ 5495129 w 5495129"/>
              <a:gd name="connsiteY1" fmla="*/ 0 h 5054554"/>
              <a:gd name="connsiteX2" fmla="*/ 5495129 w 5495129"/>
              <a:gd name="connsiteY2" fmla="*/ 4648259 h 5054554"/>
              <a:gd name="connsiteX3" fmla="*/ 5088835 w 5495129"/>
              <a:gd name="connsiteY3" fmla="*/ 5054554 h 5054554"/>
              <a:gd name="connsiteX4" fmla="*/ 406294 w 5495129"/>
              <a:gd name="connsiteY4" fmla="*/ 5054554 h 5054554"/>
              <a:gd name="connsiteX5" fmla="*/ 0 w 5495129"/>
              <a:gd name="connsiteY5" fmla="*/ 4648259 h 5054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5129" h="5054554">
                <a:moveTo>
                  <a:pt x="0" y="0"/>
                </a:moveTo>
                <a:lnTo>
                  <a:pt x="5495129" y="0"/>
                </a:lnTo>
                <a:lnTo>
                  <a:pt x="5495129" y="4648259"/>
                </a:lnTo>
                <a:cubicBezTo>
                  <a:pt x="5495129" y="4872992"/>
                  <a:pt x="5313565" y="5054554"/>
                  <a:pt x="5088835" y="5054554"/>
                </a:cubicBezTo>
                <a:lnTo>
                  <a:pt x="406294" y="5054554"/>
                </a:lnTo>
                <a:cubicBezTo>
                  <a:pt x="181563" y="5054554"/>
                  <a:pt x="0" y="4872992"/>
                  <a:pt x="0" y="464825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A9FDFEE-7BFB-F0C1-E402-65BDC44D50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222058" cy="1471229"/>
          </a:xfrm>
          <a:custGeom>
            <a:avLst/>
            <a:gdLst>
              <a:gd name="connsiteX0" fmla="*/ 0 w 3257973"/>
              <a:gd name="connsiteY0" fmla="*/ 0 h 3530950"/>
              <a:gd name="connsiteX1" fmla="*/ 3257973 w 3257973"/>
              <a:gd name="connsiteY1" fmla="*/ 0 h 3530950"/>
              <a:gd name="connsiteX2" fmla="*/ 3257973 w 3257973"/>
              <a:gd name="connsiteY2" fmla="*/ 3124656 h 3530950"/>
              <a:gd name="connsiteX3" fmla="*/ 2851678 w 3257973"/>
              <a:gd name="connsiteY3" fmla="*/ 3530950 h 3530950"/>
              <a:gd name="connsiteX4" fmla="*/ 0 w 3257973"/>
              <a:gd name="connsiteY4" fmla="*/ 3530950 h 353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7973" h="3530950">
                <a:moveTo>
                  <a:pt x="0" y="0"/>
                </a:moveTo>
                <a:lnTo>
                  <a:pt x="3257973" y="0"/>
                </a:lnTo>
                <a:lnTo>
                  <a:pt x="3257973" y="3124656"/>
                </a:lnTo>
                <a:cubicBezTo>
                  <a:pt x="3257973" y="3349387"/>
                  <a:pt x="3076410" y="3530950"/>
                  <a:pt x="2851678" y="3530950"/>
                </a:cubicBezTo>
                <a:lnTo>
                  <a:pt x="0" y="35309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2EB2EBB1-AC83-8755-CEBC-A86A26E7217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608777"/>
            <a:ext cx="1222534" cy="3047206"/>
          </a:xfrm>
          <a:custGeom>
            <a:avLst/>
            <a:gdLst>
              <a:gd name="connsiteX0" fmla="*/ 0 w 3259242"/>
              <a:gd name="connsiteY0" fmla="*/ 0 h 7313295"/>
              <a:gd name="connsiteX1" fmla="*/ 2852948 w 3259242"/>
              <a:gd name="connsiteY1" fmla="*/ 0 h 7313295"/>
              <a:gd name="connsiteX2" fmla="*/ 3259242 w 3259242"/>
              <a:gd name="connsiteY2" fmla="*/ 406295 h 7313295"/>
              <a:gd name="connsiteX3" fmla="*/ 3259242 w 3259242"/>
              <a:gd name="connsiteY3" fmla="*/ 6907001 h 7313295"/>
              <a:gd name="connsiteX4" fmla="*/ 2852948 w 3259242"/>
              <a:gd name="connsiteY4" fmla="*/ 7313295 h 7313295"/>
              <a:gd name="connsiteX5" fmla="*/ 0 w 3259242"/>
              <a:gd name="connsiteY5" fmla="*/ 7313295 h 7313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59242" h="7313295">
                <a:moveTo>
                  <a:pt x="0" y="0"/>
                </a:moveTo>
                <a:lnTo>
                  <a:pt x="2852948" y="0"/>
                </a:lnTo>
                <a:cubicBezTo>
                  <a:pt x="3077679" y="0"/>
                  <a:pt x="3259242" y="181563"/>
                  <a:pt x="3259242" y="406295"/>
                </a:cubicBezTo>
                <a:lnTo>
                  <a:pt x="3259242" y="6907001"/>
                </a:lnTo>
                <a:cubicBezTo>
                  <a:pt x="3259242" y="7131732"/>
                  <a:pt x="3077679" y="7313295"/>
                  <a:pt x="2852948" y="7313295"/>
                </a:cubicBezTo>
                <a:lnTo>
                  <a:pt x="0" y="731329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13C00E19-2AA9-F815-90E6-4AA5650D9C1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4798821"/>
            <a:ext cx="1269060" cy="916179"/>
          </a:xfrm>
          <a:custGeom>
            <a:avLst/>
            <a:gdLst>
              <a:gd name="connsiteX0" fmla="*/ 0 w 3383280"/>
              <a:gd name="connsiteY0" fmla="*/ 0 h 2198830"/>
              <a:gd name="connsiteX1" fmla="*/ 2852948 w 3383280"/>
              <a:gd name="connsiteY1" fmla="*/ 0 h 2198830"/>
              <a:gd name="connsiteX2" fmla="*/ 3259242 w 3383280"/>
              <a:gd name="connsiteY2" fmla="*/ 406294 h 2198830"/>
              <a:gd name="connsiteX3" fmla="*/ 3259242 w 3383280"/>
              <a:gd name="connsiteY3" fmla="*/ 2195258 h 2198830"/>
              <a:gd name="connsiteX4" fmla="*/ 3383280 w 3383280"/>
              <a:gd name="connsiteY4" fmla="*/ 2195258 h 2198830"/>
              <a:gd name="connsiteX5" fmla="*/ 3383280 w 3383280"/>
              <a:gd name="connsiteY5" fmla="*/ 2198830 h 2198830"/>
              <a:gd name="connsiteX6" fmla="*/ 0 w 3383280"/>
              <a:gd name="connsiteY6" fmla="*/ 2198830 h 2198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3280" h="2198830">
                <a:moveTo>
                  <a:pt x="0" y="0"/>
                </a:moveTo>
                <a:lnTo>
                  <a:pt x="2852948" y="0"/>
                </a:lnTo>
                <a:cubicBezTo>
                  <a:pt x="3077679" y="0"/>
                  <a:pt x="3259242" y="181563"/>
                  <a:pt x="3259242" y="406294"/>
                </a:cubicBezTo>
                <a:lnTo>
                  <a:pt x="3259242" y="2195258"/>
                </a:lnTo>
                <a:lnTo>
                  <a:pt x="3383280" y="2195258"/>
                </a:lnTo>
                <a:lnTo>
                  <a:pt x="3383280" y="2198830"/>
                </a:lnTo>
                <a:lnTo>
                  <a:pt x="0" y="219883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52DCB68-B979-B244-67BD-D01870D46C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50645" y="1"/>
            <a:ext cx="2061210" cy="833220"/>
          </a:xfrm>
          <a:custGeom>
            <a:avLst/>
            <a:gdLst>
              <a:gd name="connsiteX0" fmla="*/ 0 w 5495128"/>
              <a:gd name="connsiteY0" fmla="*/ 0 h 1999729"/>
              <a:gd name="connsiteX1" fmla="*/ 5495128 w 5495128"/>
              <a:gd name="connsiteY1" fmla="*/ 0 h 1999729"/>
              <a:gd name="connsiteX2" fmla="*/ 5495128 w 5495128"/>
              <a:gd name="connsiteY2" fmla="*/ 1593435 h 1999729"/>
              <a:gd name="connsiteX3" fmla="*/ 5088834 w 5495128"/>
              <a:gd name="connsiteY3" fmla="*/ 1999729 h 1999729"/>
              <a:gd name="connsiteX4" fmla="*/ 406293 w 5495128"/>
              <a:gd name="connsiteY4" fmla="*/ 1999729 h 1999729"/>
              <a:gd name="connsiteX5" fmla="*/ 0 w 5495128"/>
              <a:gd name="connsiteY5" fmla="*/ 1593435 h 1999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5128" h="1999729">
                <a:moveTo>
                  <a:pt x="0" y="0"/>
                </a:moveTo>
                <a:lnTo>
                  <a:pt x="5495128" y="0"/>
                </a:lnTo>
                <a:lnTo>
                  <a:pt x="5495128" y="1593435"/>
                </a:lnTo>
                <a:cubicBezTo>
                  <a:pt x="5495128" y="1818166"/>
                  <a:pt x="5313565" y="1999729"/>
                  <a:pt x="5088834" y="1999729"/>
                </a:cubicBezTo>
                <a:lnTo>
                  <a:pt x="406293" y="1999729"/>
                </a:lnTo>
                <a:cubicBezTo>
                  <a:pt x="181563" y="1999729"/>
                  <a:pt x="0" y="1818166"/>
                  <a:pt x="0" y="159343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0451EE5-0598-7ADA-E78F-4247741F0CF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40443" y="0"/>
            <a:ext cx="2060733" cy="1471229"/>
          </a:xfrm>
          <a:custGeom>
            <a:avLst/>
            <a:gdLst>
              <a:gd name="connsiteX0" fmla="*/ 0 w 5493858"/>
              <a:gd name="connsiteY0" fmla="*/ 0 h 3530950"/>
              <a:gd name="connsiteX1" fmla="*/ 5493858 w 5493858"/>
              <a:gd name="connsiteY1" fmla="*/ 0 h 3530950"/>
              <a:gd name="connsiteX2" fmla="*/ 5493858 w 5493858"/>
              <a:gd name="connsiteY2" fmla="*/ 3124656 h 3530950"/>
              <a:gd name="connsiteX3" fmla="*/ 5087564 w 5493858"/>
              <a:gd name="connsiteY3" fmla="*/ 3530950 h 3530950"/>
              <a:gd name="connsiteX4" fmla="*/ 406294 w 5493858"/>
              <a:gd name="connsiteY4" fmla="*/ 3530950 h 3530950"/>
              <a:gd name="connsiteX5" fmla="*/ 0 w 5493858"/>
              <a:gd name="connsiteY5" fmla="*/ 3124656 h 353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858" h="3530950">
                <a:moveTo>
                  <a:pt x="0" y="0"/>
                </a:moveTo>
                <a:lnTo>
                  <a:pt x="5493858" y="0"/>
                </a:lnTo>
                <a:lnTo>
                  <a:pt x="5493858" y="3124656"/>
                </a:lnTo>
                <a:cubicBezTo>
                  <a:pt x="5493858" y="3349387"/>
                  <a:pt x="5312296" y="3530950"/>
                  <a:pt x="5087564" y="3530950"/>
                </a:cubicBezTo>
                <a:lnTo>
                  <a:pt x="406294" y="3530950"/>
                </a:lnTo>
                <a:cubicBezTo>
                  <a:pt x="181562" y="3530950"/>
                  <a:pt x="0" y="3349387"/>
                  <a:pt x="0" y="312465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5C77EBCE-5329-AA48-4566-8B2F49C3379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350645" y="976059"/>
            <a:ext cx="2061210" cy="3040858"/>
          </a:xfrm>
          <a:custGeom>
            <a:avLst/>
            <a:gdLst>
              <a:gd name="connsiteX0" fmla="*/ 406293 w 5495128"/>
              <a:gd name="connsiteY0" fmla="*/ 0 h 7298059"/>
              <a:gd name="connsiteX1" fmla="*/ 5088834 w 5495128"/>
              <a:gd name="connsiteY1" fmla="*/ 0 h 7298059"/>
              <a:gd name="connsiteX2" fmla="*/ 5495128 w 5495128"/>
              <a:gd name="connsiteY2" fmla="*/ 406294 h 7298059"/>
              <a:gd name="connsiteX3" fmla="*/ 5495128 w 5495128"/>
              <a:gd name="connsiteY3" fmla="*/ 6891764 h 7298059"/>
              <a:gd name="connsiteX4" fmla="*/ 5088834 w 5495128"/>
              <a:gd name="connsiteY4" fmla="*/ 7298059 h 7298059"/>
              <a:gd name="connsiteX5" fmla="*/ 406293 w 5495128"/>
              <a:gd name="connsiteY5" fmla="*/ 7298059 h 7298059"/>
              <a:gd name="connsiteX6" fmla="*/ 0 w 5495128"/>
              <a:gd name="connsiteY6" fmla="*/ 6891764 h 7298059"/>
              <a:gd name="connsiteX7" fmla="*/ 0 w 5495128"/>
              <a:gd name="connsiteY7" fmla="*/ 406294 h 7298059"/>
              <a:gd name="connsiteX8" fmla="*/ 406293 w 5495128"/>
              <a:gd name="connsiteY8" fmla="*/ 0 h 7298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95128" h="7298059">
                <a:moveTo>
                  <a:pt x="406293" y="0"/>
                </a:moveTo>
                <a:lnTo>
                  <a:pt x="5088834" y="0"/>
                </a:lnTo>
                <a:cubicBezTo>
                  <a:pt x="5313565" y="0"/>
                  <a:pt x="5495128" y="181563"/>
                  <a:pt x="5495128" y="406294"/>
                </a:cubicBezTo>
                <a:lnTo>
                  <a:pt x="5495128" y="6891764"/>
                </a:lnTo>
                <a:cubicBezTo>
                  <a:pt x="5495128" y="7116496"/>
                  <a:pt x="5313565" y="7298059"/>
                  <a:pt x="5088834" y="7298059"/>
                </a:cubicBezTo>
                <a:lnTo>
                  <a:pt x="406293" y="7298059"/>
                </a:lnTo>
                <a:cubicBezTo>
                  <a:pt x="181563" y="7298059"/>
                  <a:pt x="0" y="7116496"/>
                  <a:pt x="0" y="6891764"/>
                </a:cubicBezTo>
                <a:lnTo>
                  <a:pt x="0" y="406294"/>
                </a:lnTo>
                <a:cubicBezTo>
                  <a:pt x="0" y="181563"/>
                  <a:pt x="181563" y="0"/>
                  <a:pt x="40629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A796F040-EEE0-0593-80B3-39177648DEC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284551" y="4159755"/>
            <a:ext cx="2195131" cy="1555246"/>
          </a:xfrm>
          <a:custGeom>
            <a:avLst/>
            <a:gdLst>
              <a:gd name="connsiteX0" fmla="*/ 583771 w 5852159"/>
              <a:gd name="connsiteY0" fmla="*/ 0 h 3732591"/>
              <a:gd name="connsiteX1" fmla="*/ 5266311 w 5852159"/>
              <a:gd name="connsiteY1" fmla="*/ 0 h 3732591"/>
              <a:gd name="connsiteX2" fmla="*/ 5672606 w 5852159"/>
              <a:gd name="connsiteY2" fmla="*/ 406294 h 3732591"/>
              <a:gd name="connsiteX3" fmla="*/ 5672606 w 5852159"/>
              <a:gd name="connsiteY3" fmla="*/ 3729019 h 3732591"/>
              <a:gd name="connsiteX4" fmla="*/ 5852159 w 5852159"/>
              <a:gd name="connsiteY4" fmla="*/ 3729019 h 3732591"/>
              <a:gd name="connsiteX5" fmla="*/ 5852159 w 5852159"/>
              <a:gd name="connsiteY5" fmla="*/ 3732591 h 3732591"/>
              <a:gd name="connsiteX6" fmla="*/ 0 w 5852159"/>
              <a:gd name="connsiteY6" fmla="*/ 3732591 h 3732591"/>
              <a:gd name="connsiteX7" fmla="*/ 0 w 5852159"/>
              <a:gd name="connsiteY7" fmla="*/ 3729019 h 3732591"/>
              <a:gd name="connsiteX8" fmla="*/ 177478 w 5852159"/>
              <a:gd name="connsiteY8" fmla="*/ 3729019 h 3732591"/>
              <a:gd name="connsiteX9" fmla="*/ 177478 w 5852159"/>
              <a:gd name="connsiteY9" fmla="*/ 406294 h 3732591"/>
              <a:gd name="connsiteX10" fmla="*/ 583771 w 5852159"/>
              <a:gd name="connsiteY10" fmla="*/ 0 h 373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52159" h="3732591">
                <a:moveTo>
                  <a:pt x="583771" y="0"/>
                </a:moveTo>
                <a:lnTo>
                  <a:pt x="5266311" y="0"/>
                </a:lnTo>
                <a:cubicBezTo>
                  <a:pt x="5491043" y="0"/>
                  <a:pt x="5672606" y="181563"/>
                  <a:pt x="5672606" y="406294"/>
                </a:cubicBezTo>
                <a:lnTo>
                  <a:pt x="5672606" y="3729019"/>
                </a:lnTo>
                <a:lnTo>
                  <a:pt x="5852159" y="3729019"/>
                </a:lnTo>
                <a:lnTo>
                  <a:pt x="5852159" y="3732591"/>
                </a:lnTo>
                <a:lnTo>
                  <a:pt x="0" y="3732591"/>
                </a:lnTo>
                <a:lnTo>
                  <a:pt x="0" y="3729019"/>
                </a:lnTo>
                <a:lnTo>
                  <a:pt x="177478" y="3729019"/>
                </a:lnTo>
                <a:lnTo>
                  <a:pt x="177478" y="406294"/>
                </a:lnTo>
                <a:cubicBezTo>
                  <a:pt x="177478" y="181563"/>
                  <a:pt x="359041" y="0"/>
                  <a:pt x="58377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A79118BE-DF78-D7AE-CE1F-951ED6896E6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540919" y="1608777"/>
            <a:ext cx="2060733" cy="3047206"/>
          </a:xfrm>
          <a:custGeom>
            <a:avLst/>
            <a:gdLst>
              <a:gd name="connsiteX0" fmla="*/ 406294 w 5493858"/>
              <a:gd name="connsiteY0" fmla="*/ 0 h 7313295"/>
              <a:gd name="connsiteX1" fmla="*/ 5087564 w 5493858"/>
              <a:gd name="connsiteY1" fmla="*/ 0 h 7313295"/>
              <a:gd name="connsiteX2" fmla="*/ 5493858 w 5493858"/>
              <a:gd name="connsiteY2" fmla="*/ 406295 h 7313295"/>
              <a:gd name="connsiteX3" fmla="*/ 5493858 w 5493858"/>
              <a:gd name="connsiteY3" fmla="*/ 6907001 h 7313295"/>
              <a:gd name="connsiteX4" fmla="*/ 5087564 w 5493858"/>
              <a:gd name="connsiteY4" fmla="*/ 7313295 h 7313295"/>
              <a:gd name="connsiteX5" fmla="*/ 406294 w 5493858"/>
              <a:gd name="connsiteY5" fmla="*/ 7313295 h 7313295"/>
              <a:gd name="connsiteX6" fmla="*/ 0 w 5493858"/>
              <a:gd name="connsiteY6" fmla="*/ 6907001 h 7313295"/>
              <a:gd name="connsiteX7" fmla="*/ 0 w 5493858"/>
              <a:gd name="connsiteY7" fmla="*/ 406295 h 7313295"/>
              <a:gd name="connsiteX8" fmla="*/ 406294 w 5493858"/>
              <a:gd name="connsiteY8" fmla="*/ 0 h 7313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93858" h="7313295">
                <a:moveTo>
                  <a:pt x="406294" y="0"/>
                </a:moveTo>
                <a:lnTo>
                  <a:pt x="5087564" y="0"/>
                </a:lnTo>
                <a:cubicBezTo>
                  <a:pt x="5312297" y="0"/>
                  <a:pt x="5493858" y="181563"/>
                  <a:pt x="5493858" y="406295"/>
                </a:cubicBezTo>
                <a:lnTo>
                  <a:pt x="5493858" y="6907001"/>
                </a:lnTo>
                <a:cubicBezTo>
                  <a:pt x="5493858" y="7131732"/>
                  <a:pt x="5312297" y="7313295"/>
                  <a:pt x="5087564" y="7313295"/>
                </a:cubicBezTo>
                <a:lnTo>
                  <a:pt x="406294" y="7313295"/>
                </a:lnTo>
                <a:cubicBezTo>
                  <a:pt x="181563" y="7313295"/>
                  <a:pt x="0" y="7131732"/>
                  <a:pt x="0" y="6907001"/>
                </a:cubicBezTo>
                <a:lnTo>
                  <a:pt x="0" y="406295"/>
                </a:lnTo>
                <a:cubicBezTo>
                  <a:pt x="0" y="181563"/>
                  <a:pt x="181563" y="0"/>
                  <a:pt x="40629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F8012C5E-145F-D256-F54A-74A27668561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491172" y="4798821"/>
            <a:ext cx="2195132" cy="916179"/>
          </a:xfrm>
          <a:custGeom>
            <a:avLst/>
            <a:gdLst>
              <a:gd name="connsiteX0" fmla="*/ 538917 w 5852160"/>
              <a:gd name="connsiteY0" fmla="*/ 0 h 2198830"/>
              <a:gd name="connsiteX1" fmla="*/ 5220187 w 5852160"/>
              <a:gd name="connsiteY1" fmla="*/ 0 h 2198830"/>
              <a:gd name="connsiteX2" fmla="*/ 5626481 w 5852160"/>
              <a:gd name="connsiteY2" fmla="*/ 406294 h 2198830"/>
              <a:gd name="connsiteX3" fmla="*/ 5626481 w 5852160"/>
              <a:gd name="connsiteY3" fmla="*/ 2195258 h 2198830"/>
              <a:gd name="connsiteX4" fmla="*/ 5852160 w 5852160"/>
              <a:gd name="connsiteY4" fmla="*/ 2195258 h 2198830"/>
              <a:gd name="connsiteX5" fmla="*/ 5852160 w 5852160"/>
              <a:gd name="connsiteY5" fmla="*/ 2198830 h 2198830"/>
              <a:gd name="connsiteX6" fmla="*/ 0 w 5852160"/>
              <a:gd name="connsiteY6" fmla="*/ 2198830 h 2198830"/>
              <a:gd name="connsiteX7" fmla="*/ 0 w 5852160"/>
              <a:gd name="connsiteY7" fmla="*/ 2195258 h 2198830"/>
              <a:gd name="connsiteX8" fmla="*/ 132623 w 5852160"/>
              <a:gd name="connsiteY8" fmla="*/ 2195258 h 2198830"/>
              <a:gd name="connsiteX9" fmla="*/ 132623 w 5852160"/>
              <a:gd name="connsiteY9" fmla="*/ 406294 h 2198830"/>
              <a:gd name="connsiteX10" fmla="*/ 538917 w 5852160"/>
              <a:gd name="connsiteY10" fmla="*/ 0 h 2198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52160" h="2198830">
                <a:moveTo>
                  <a:pt x="538917" y="0"/>
                </a:moveTo>
                <a:lnTo>
                  <a:pt x="5220187" y="0"/>
                </a:lnTo>
                <a:cubicBezTo>
                  <a:pt x="5444920" y="0"/>
                  <a:pt x="5626481" y="181563"/>
                  <a:pt x="5626481" y="406294"/>
                </a:cubicBezTo>
                <a:lnTo>
                  <a:pt x="5626481" y="2195258"/>
                </a:lnTo>
                <a:lnTo>
                  <a:pt x="5852160" y="2195258"/>
                </a:lnTo>
                <a:lnTo>
                  <a:pt x="5852160" y="2198830"/>
                </a:lnTo>
                <a:lnTo>
                  <a:pt x="0" y="2198830"/>
                </a:lnTo>
                <a:lnTo>
                  <a:pt x="0" y="2195258"/>
                </a:lnTo>
                <a:lnTo>
                  <a:pt x="132623" y="2195258"/>
                </a:lnTo>
                <a:lnTo>
                  <a:pt x="132623" y="406294"/>
                </a:lnTo>
                <a:cubicBezTo>
                  <a:pt x="132623" y="181563"/>
                  <a:pt x="314186" y="0"/>
                  <a:pt x="53891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662FE03-68D3-D1B1-24B8-3347C547BB9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919561" y="1"/>
            <a:ext cx="1224439" cy="1470700"/>
          </a:xfrm>
          <a:custGeom>
            <a:avLst/>
            <a:gdLst>
              <a:gd name="connsiteX0" fmla="*/ 0 w 3264320"/>
              <a:gd name="connsiteY0" fmla="*/ 0 h 3529681"/>
              <a:gd name="connsiteX1" fmla="*/ 3264320 w 3264320"/>
              <a:gd name="connsiteY1" fmla="*/ 0 h 3529681"/>
              <a:gd name="connsiteX2" fmla="*/ 3264320 w 3264320"/>
              <a:gd name="connsiteY2" fmla="*/ 3529681 h 3529681"/>
              <a:gd name="connsiteX3" fmla="*/ 407564 w 3264320"/>
              <a:gd name="connsiteY3" fmla="*/ 3529681 h 3529681"/>
              <a:gd name="connsiteX4" fmla="*/ 1270 w 3264320"/>
              <a:gd name="connsiteY4" fmla="*/ 3123387 h 3529681"/>
              <a:gd name="connsiteX5" fmla="*/ 0 w 3264320"/>
              <a:gd name="connsiteY5" fmla="*/ 3124656 h 3529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64320" h="3529681">
                <a:moveTo>
                  <a:pt x="0" y="0"/>
                </a:moveTo>
                <a:lnTo>
                  <a:pt x="3264320" y="0"/>
                </a:lnTo>
                <a:lnTo>
                  <a:pt x="3264320" y="3529681"/>
                </a:lnTo>
                <a:lnTo>
                  <a:pt x="407564" y="3529681"/>
                </a:lnTo>
                <a:cubicBezTo>
                  <a:pt x="182834" y="3529681"/>
                  <a:pt x="1270" y="3348118"/>
                  <a:pt x="1270" y="3123387"/>
                </a:cubicBezTo>
                <a:lnTo>
                  <a:pt x="0" y="312465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E3035DDB-80C6-1348-55BF-DC466924CA3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729764" y="2249431"/>
            <a:ext cx="2061210" cy="3041387"/>
          </a:xfrm>
          <a:custGeom>
            <a:avLst/>
            <a:gdLst>
              <a:gd name="connsiteX0" fmla="*/ 406294 w 5495129"/>
              <a:gd name="connsiteY0" fmla="*/ 0 h 7299328"/>
              <a:gd name="connsiteX1" fmla="*/ 5088835 w 5495129"/>
              <a:gd name="connsiteY1" fmla="*/ 0 h 7299328"/>
              <a:gd name="connsiteX2" fmla="*/ 5495129 w 5495129"/>
              <a:gd name="connsiteY2" fmla="*/ 406294 h 7299328"/>
              <a:gd name="connsiteX3" fmla="*/ 5495129 w 5495129"/>
              <a:gd name="connsiteY3" fmla="*/ 6893034 h 7299328"/>
              <a:gd name="connsiteX4" fmla="*/ 5088835 w 5495129"/>
              <a:gd name="connsiteY4" fmla="*/ 7299328 h 7299328"/>
              <a:gd name="connsiteX5" fmla="*/ 406294 w 5495129"/>
              <a:gd name="connsiteY5" fmla="*/ 7299328 h 7299328"/>
              <a:gd name="connsiteX6" fmla="*/ 0 w 5495129"/>
              <a:gd name="connsiteY6" fmla="*/ 6893034 h 7299328"/>
              <a:gd name="connsiteX7" fmla="*/ 0 w 5495129"/>
              <a:gd name="connsiteY7" fmla="*/ 406294 h 7299328"/>
              <a:gd name="connsiteX8" fmla="*/ 406294 w 5495129"/>
              <a:gd name="connsiteY8" fmla="*/ 0 h 7299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95129" h="7299328">
                <a:moveTo>
                  <a:pt x="406294" y="0"/>
                </a:moveTo>
                <a:lnTo>
                  <a:pt x="5088835" y="0"/>
                </a:lnTo>
                <a:cubicBezTo>
                  <a:pt x="5313565" y="0"/>
                  <a:pt x="5495129" y="181563"/>
                  <a:pt x="5495129" y="406294"/>
                </a:cubicBezTo>
                <a:lnTo>
                  <a:pt x="5495129" y="6893034"/>
                </a:lnTo>
                <a:cubicBezTo>
                  <a:pt x="5495129" y="7117765"/>
                  <a:pt x="5313565" y="7299328"/>
                  <a:pt x="5088835" y="7299328"/>
                </a:cubicBezTo>
                <a:lnTo>
                  <a:pt x="406294" y="7299328"/>
                </a:lnTo>
                <a:cubicBezTo>
                  <a:pt x="181563" y="7299328"/>
                  <a:pt x="0" y="7117765"/>
                  <a:pt x="0" y="6893034"/>
                </a:cubicBezTo>
                <a:lnTo>
                  <a:pt x="0" y="406294"/>
                </a:lnTo>
                <a:cubicBezTo>
                  <a:pt x="0" y="181563"/>
                  <a:pt x="181563" y="0"/>
                  <a:pt x="40629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43F478DF-47E2-182E-B5DA-6C368D15E7E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697795" y="5481269"/>
            <a:ext cx="2160832" cy="233732"/>
          </a:xfrm>
          <a:custGeom>
            <a:avLst/>
            <a:gdLst>
              <a:gd name="connsiteX0" fmla="*/ 492793 w 5760719"/>
              <a:gd name="connsiteY0" fmla="*/ 0 h 560957"/>
              <a:gd name="connsiteX1" fmla="*/ 5175335 w 5760719"/>
              <a:gd name="connsiteY1" fmla="*/ 0 h 560957"/>
              <a:gd name="connsiteX2" fmla="*/ 5581629 w 5760719"/>
              <a:gd name="connsiteY2" fmla="*/ 406294 h 560957"/>
              <a:gd name="connsiteX3" fmla="*/ 5581629 w 5760719"/>
              <a:gd name="connsiteY3" fmla="*/ 557385 h 560957"/>
              <a:gd name="connsiteX4" fmla="*/ 5760719 w 5760719"/>
              <a:gd name="connsiteY4" fmla="*/ 557385 h 560957"/>
              <a:gd name="connsiteX5" fmla="*/ 5760719 w 5760719"/>
              <a:gd name="connsiteY5" fmla="*/ 560957 h 560957"/>
              <a:gd name="connsiteX6" fmla="*/ 0 w 5760719"/>
              <a:gd name="connsiteY6" fmla="*/ 560957 h 560957"/>
              <a:gd name="connsiteX7" fmla="*/ 0 w 5760719"/>
              <a:gd name="connsiteY7" fmla="*/ 557385 h 560957"/>
              <a:gd name="connsiteX8" fmla="*/ 86499 w 5760719"/>
              <a:gd name="connsiteY8" fmla="*/ 557385 h 560957"/>
              <a:gd name="connsiteX9" fmla="*/ 86499 w 5760719"/>
              <a:gd name="connsiteY9" fmla="*/ 406294 h 560957"/>
              <a:gd name="connsiteX10" fmla="*/ 492793 w 5760719"/>
              <a:gd name="connsiteY10" fmla="*/ 0 h 560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60719" h="560957">
                <a:moveTo>
                  <a:pt x="492793" y="0"/>
                </a:moveTo>
                <a:lnTo>
                  <a:pt x="5175335" y="0"/>
                </a:lnTo>
                <a:cubicBezTo>
                  <a:pt x="5400065" y="0"/>
                  <a:pt x="5581629" y="181563"/>
                  <a:pt x="5581629" y="406294"/>
                </a:cubicBezTo>
                <a:lnTo>
                  <a:pt x="5581629" y="557385"/>
                </a:lnTo>
                <a:lnTo>
                  <a:pt x="5760719" y="557385"/>
                </a:lnTo>
                <a:lnTo>
                  <a:pt x="5760719" y="560957"/>
                </a:lnTo>
                <a:lnTo>
                  <a:pt x="0" y="560957"/>
                </a:lnTo>
                <a:lnTo>
                  <a:pt x="0" y="557385"/>
                </a:lnTo>
                <a:lnTo>
                  <a:pt x="86499" y="557385"/>
                </a:lnTo>
                <a:lnTo>
                  <a:pt x="86499" y="406294"/>
                </a:lnTo>
                <a:cubicBezTo>
                  <a:pt x="86499" y="181563"/>
                  <a:pt x="268062" y="0"/>
                  <a:pt x="49279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20BB2455-D339-7E73-D7B9-575A8EE6806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920038" y="1663267"/>
            <a:ext cx="1223962" cy="3041387"/>
          </a:xfrm>
          <a:custGeom>
            <a:avLst/>
            <a:gdLst>
              <a:gd name="connsiteX0" fmla="*/ 406294 w 3263050"/>
              <a:gd name="connsiteY0" fmla="*/ 0 h 7299329"/>
              <a:gd name="connsiteX1" fmla="*/ 3263050 w 3263050"/>
              <a:gd name="connsiteY1" fmla="*/ 0 h 7299329"/>
              <a:gd name="connsiteX2" fmla="*/ 3263050 w 3263050"/>
              <a:gd name="connsiteY2" fmla="*/ 7299329 h 7299329"/>
              <a:gd name="connsiteX3" fmla="*/ 406294 w 3263050"/>
              <a:gd name="connsiteY3" fmla="*/ 7299329 h 7299329"/>
              <a:gd name="connsiteX4" fmla="*/ 0 w 3263050"/>
              <a:gd name="connsiteY4" fmla="*/ 6893034 h 7299329"/>
              <a:gd name="connsiteX5" fmla="*/ 0 w 3263050"/>
              <a:gd name="connsiteY5" fmla="*/ 406294 h 7299329"/>
              <a:gd name="connsiteX6" fmla="*/ 406294 w 3263050"/>
              <a:gd name="connsiteY6" fmla="*/ 0 h 729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63050" h="7299329">
                <a:moveTo>
                  <a:pt x="406294" y="0"/>
                </a:moveTo>
                <a:lnTo>
                  <a:pt x="3263050" y="0"/>
                </a:lnTo>
                <a:lnTo>
                  <a:pt x="3263050" y="7299329"/>
                </a:lnTo>
                <a:lnTo>
                  <a:pt x="406294" y="7299329"/>
                </a:lnTo>
                <a:cubicBezTo>
                  <a:pt x="181564" y="7299329"/>
                  <a:pt x="0" y="7117766"/>
                  <a:pt x="0" y="6893034"/>
                </a:cubicBezTo>
                <a:lnTo>
                  <a:pt x="0" y="406294"/>
                </a:lnTo>
                <a:cubicBezTo>
                  <a:pt x="0" y="181563"/>
                  <a:pt x="181564" y="0"/>
                  <a:pt x="40629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C08E80BD-DC38-A3CA-2560-201DD93B5EC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847922" y="4847492"/>
            <a:ext cx="1296077" cy="867509"/>
          </a:xfrm>
          <a:custGeom>
            <a:avLst/>
            <a:gdLst>
              <a:gd name="connsiteX0" fmla="*/ 598552 w 3455306"/>
              <a:gd name="connsiteY0" fmla="*/ 0 h 2082021"/>
              <a:gd name="connsiteX1" fmla="*/ 3455306 w 3455306"/>
              <a:gd name="connsiteY1" fmla="*/ 0 h 2082021"/>
              <a:gd name="connsiteX2" fmla="*/ 3455306 w 3455306"/>
              <a:gd name="connsiteY2" fmla="*/ 2082021 h 2082021"/>
              <a:gd name="connsiteX3" fmla="*/ 0 w 3455306"/>
              <a:gd name="connsiteY3" fmla="*/ 2082021 h 2082021"/>
              <a:gd name="connsiteX4" fmla="*/ 0 w 3455306"/>
              <a:gd name="connsiteY4" fmla="*/ 2078449 h 2082021"/>
              <a:gd name="connsiteX5" fmla="*/ 192258 w 3455306"/>
              <a:gd name="connsiteY5" fmla="*/ 2078449 h 2082021"/>
              <a:gd name="connsiteX6" fmla="*/ 192258 w 3455306"/>
              <a:gd name="connsiteY6" fmla="*/ 406294 h 2082021"/>
              <a:gd name="connsiteX7" fmla="*/ 598552 w 3455306"/>
              <a:gd name="connsiteY7" fmla="*/ 0 h 2082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5306" h="2082021">
                <a:moveTo>
                  <a:pt x="598552" y="0"/>
                </a:moveTo>
                <a:lnTo>
                  <a:pt x="3455306" y="0"/>
                </a:lnTo>
                <a:lnTo>
                  <a:pt x="3455306" y="2082021"/>
                </a:lnTo>
                <a:lnTo>
                  <a:pt x="0" y="2082021"/>
                </a:lnTo>
                <a:lnTo>
                  <a:pt x="0" y="2078449"/>
                </a:lnTo>
                <a:lnTo>
                  <a:pt x="192258" y="2078449"/>
                </a:lnTo>
                <a:lnTo>
                  <a:pt x="192258" y="406294"/>
                </a:lnTo>
                <a:cubicBezTo>
                  <a:pt x="192258" y="181563"/>
                  <a:pt x="373822" y="0"/>
                  <a:pt x="5985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107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3240904-9D02-DC8A-BB1C-50D4E0D065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6290" y="288549"/>
            <a:ext cx="2791552" cy="2405063"/>
          </a:xfrm>
          <a:custGeom>
            <a:avLst/>
            <a:gdLst>
              <a:gd name="connsiteX0" fmla="*/ 406400 w 7442201"/>
              <a:gd name="connsiteY0" fmla="*/ 0 h 5772150"/>
              <a:gd name="connsiteX1" fmla="*/ 7035801 w 7442201"/>
              <a:gd name="connsiteY1" fmla="*/ 0 h 5772150"/>
              <a:gd name="connsiteX2" fmla="*/ 7442201 w 7442201"/>
              <a:gd name="connsiteY2" fmla="*/ 406400 h 5772150"/>
              <a:gd name="connsiteX3" fmla="*/ 7442201 w 7442201"/>
              <a:gd name="connsiteY3" fmla="*/ 5365751 h 5772150"/>
              <a:gd name="connsiteX4" fmla="*/ 7035801 w 7442201"/>
              <a:gd name="connsiteY4" fmla="*/ 5772150 h 5772150"/>
              <a:gd name="connsiteX5" fmla="*/ 406400 w 7442201"/>
              <a:gd name="connsiteY5" fmla="*/ 5772150 h 5772150"/>
              <a:gd name="connsiteX6" fmla="*/ 0 w 7442201"/>
              <a:gd name="connsiteY6" fmla="*/ 5365751 h 5772150"/>
              <a:gd name="connsiteX7" fmla="*/ 0 w 7442201"/>
              <a:gd name="connsiteY7" fmla="*/ 406400 h 5772150"/>
              <a:gd name="connsiteX8" fmla="*/ 406400 w 7442201"/>
              <a:gd name="connsiteY8" fmla="*/ 0 h 577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42201" h="5772150">
                <a:moveTo>
                  <a:pt x="406400" y="0"/>
                </a:moveTo>
                <a:lnTo>
                  <a:pt x="7035801" y="0"/>
                </a:lnTo>
                <a:cubicBezTo>
                  <a:pt x="7260591" y="0"/>
                  <a:pt x="7442201" y="181610"/>
                  <a:pt x="7442201" y="406400"/>
                </a:cubicBezTo>
                <a:lnTo>
                  <a:pt x="7442201" y="5365751"/>
                </a:lnTo>
                <a:cubicBezTo>
                  <a:pt x="7442201" y="5590540"/>
                  <a:pt x="7260591" y="5772150"/>
                  <a:pt x="7035801" y="5772150"/>
                </a:cubicBezTo>
                <a:lnTo>
                  <a:pt x="406400" y="5772150"/>
                </a:lnTo>
                <a:cubicBezTo>
                  <a:pt x="181611" y="5772150"/>
                  <a:pt x="0" y="5590540"/>
                  <a:pt x="0" y="5365751"/>
                </a:cubicBezTo>
                <a:lnTo>
                  <a:pt x="0" y="406400"/>
                </a:lnTo>
                <a:cubicBezTo>
                  <a:pt x="0" y="181610"/>
                  <a:pt x="181611" y="0"/>
                  <a:pt x="4064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B8C40F5-E662-4F2E-7915-D4154C5C6C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6290" y="2836486"/>
            <a:ext cx="2791552" cy="2405063"/>
          </a:xfrm>
          <a:custGeom>
            <a:avLst/>
            <a:gdLst>
              <a:gd name="connsiteX0" fmla="*/ 406400 w 7442201"/>
              <a:gd name="connsiteY0" fmla="*/ 0 h 5772150"/>
              <a:gd name="connsiteX1" fmla="*/ 7035801 w 7442201"/>
              <a:gd name="connsiteY1" fmla="*/ 0 h 5772150"/>
              <a:gd name="connsiteX2" fmla="*/ 7442201 w 7442201"/>
              <a:gd name="connsiteY2" fmla="*/ 406400 h 5772150"/>
              <a:gd name="connsiteX3" fmla="*/ 7442201 w 7442201"/>
              <a:gd name="connsiteY3" fmla="*/ 5365750 h 5772150"/>
              <a:gd name="connsiteX4" fmla="*/ 7035801 w 7442201"/>
              <a:gd name="connsiteY4" fmla="*/ 5772150 h 5772150"/>
              <a:gd name="connsiteX5" fmla="*/ 406400 w 7442201"/>
              <a:gd name="connsiteY5" fmla="*/ 5772150 h 5772150"/>
              <a:gd name="connsiteX6" fmla="*/ 0 w 7442201"/>
              <a:gd name="connsiteY6" fmla="*/ 5365750 h 5772150"/>
              <a:gd name="connsiteX7" fmla="*/ 0 w 7442201"/>
              <a:gd name="connsiteY7" fmla="*/ 406400 h 5772150"/>
              <a:gd name="connsiteX8" fmla="*/ 406400 w 7442201"/>
              <a:gd name="connsiteY8" fmla="*/ 0 h 577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42201" h="5772150">
                <a:moveTo>
                  <a:pt x="406400" y="0"/>
                </a:moveTo>
                <a:lnTo>
                  <a:pt x="7035801" y="0"/>
                </a:lnTo>
                <a:cubicBezTo>
                  <a:pt x="7260591" y="0"/>
                  <a:pt x="7442201" y="181611"/>
                  <a:pt x="7442201" y="406400"/>
                </a:cubicBezTo>
                <a:lnTo>
                  <a:pt x="7442201" y="5365750"/>
                </a:lnTo>
                <a:cubicBezTo>
                  <a:pt x="7442201" y="5590540"/>
                  <a:pt x="7260591" y="5772150"/>
                  <a:pt x="7035801" y="5772150"/>
                </a:cubicBezTo>
                <a:lnTo>
                  <a:pt x="406400" y="5772150"/>
                </a:lnTo>
                <a:cubicBezTo>
                  <a:pt x="181611" y="5772150"/>
                  <a:pt x="0" y="5590540"/>
                  <a:pt x="0" y="5365750"/>
                </a:cubicBezTo>
                <a:lnTo>
                  <a:pt x="0" y="406400"/>
                </a:lnTo>
                <a:cubicBezTo>
                  <a:pt x="0" y="181611"/>
                  <a:pt x="181611" y="0"/>
                  <a:pt x="4064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805345C-3480-F5D7-F860-81B70C33B5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176462" y="288549"/>
            <a:ext cx="5711725" cy="4953000"/>
          </a:xfrm>
          <a:custGeom>
            <a:avLst/>
            <a:gdLst>
              <a:gd name="connsiteX0" fmla="*/ 406400 w 15227300"/>
              <a:gd name="connsiteY0" fmla="*/ 0 h 11887200"/>
              <a:gd name="connsiteX1" fmla="*/ 14820900 w 15227300"/>
              <a:gd name="connsiteY1" fmla="*/ 0 h 11887200"/>
              <a:gd name="connsiteX2" fmla="*/ 15227300 w 15227300"/>
              <a:gd name="connsiteY2" fmla="*/ 406400 h 11887200"/>
              <a:gd name="connsiteX3" fmla="*/ 15227300 w 15227300"/>
              <a:gd name="connsiteY3" fmla="*/ 11480800 h 11887200"/>
              <a:gd name="connsiteX4" fmla="*/ 14820900 w 15227300"/>
              <a:gd name="connsiteY4" fmla="*/ 11887200 h 11887200"/>
              <a:gd name="connsiteX5" fmla="*/ 406400 w 15227300"/>
              <a:gd name="connsiteY5" fmla="*/ 11887200 h 11887200"/>
              <a:gd name="connsiteX6" fmla="*/ 0 w 15227300"/>
              <a:gd name="connsiteY6" fmla="*/ 11480800 h 11887200"/>
              <a:gd name="connsiteX7" fmla="*/ 0 w 15227300"/>
              <a:gd name="connsiteY7" fmla="*/ 406400 h 11887200"/>
              <a:gd name="connsiteX8" fmla="*/ 406400 w 15227300"/>
              <a:gd name="connsiteY8" fmla="*/ 0 h 1188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7300" h="11887200">
                <a:moveTo>
                  <a:pt x="406400" y="0"/>
                </a:moveTo>
                <a:lnTo>
                  <a:pt x="14820900" y="0"/>
                </a:lnTo>
                <a:cubicBezTo>
                  <a:pt x="15045690" y="0"/>
                  <a:pt x="15227300" y="181610"/>
                  <a:pt x="15227300" y="406400"/>
                </a:cubicBezTo>
                <a:lnTo>
                  <a:pt x="15227300" y="11480800"/>
                </a:lnTo>
                <a:cubicBezTo>
                  <a:pt x="15227300" y="11705590"/>
                  <a:pt x="15045690" y="11887200"/>
                  <a:pt x="14820900" y="11887200"/>
                </a:cubicBezTo>
                <a:lnTo>
                  <a:pt x="406400" y="11887200"/>
                </a:lnTo>
                <a:cubicBezTo>
                  <a:pt x="181610" y="11887200"/>
                  <a:pt x="0" y="11705590"/>
                  <a:pt x="0" y="11480800"/>
                </a:cubicBezTo>
                <a:lnTo>
                  <a:pt x="0" y="406400"/>
                </a:lnTo>
                <a:cubicBezTo>
                  <a:pt x="0" y="181610"/>
                  <a:pt x="181610" y="0"/>
                  <a:pt x="4064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C1BBE6-C2CE-4514-6C98-999FC49EBA02}"/>
              </a:ext>
            </a:extLst>
          </p:cNvPr>
          <p:cNvSpPr txBox="1"/>
          <p:nvPr userDrawn="1"/>
        </p:nvSpPr>
        <p:spPr>
          <a:xfrm>
            <a:off x="257453" y="5388795"/>
            <a:ext cx="2781503" cy="190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600" spc="0" baseline="0">
                <a:ln/>
                <a:solidFill>
                  <a:srgbClr val="BBBEC0"/>
                </a:solidFill>
                <a:latin typeface="EverydaySans-Regular"/>
                <a:sym typeface="EverydaySans-Regular"/>
                <a:rtl val="0"/>
              </a:rPr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9852995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B1ECE5C-4328-4F2A-F2A9-7B18387F76B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87544" y="618434"/>
            <a:ext cx="7169637" cy="4491015"/>
          </a:xfrm>
          <a:prstGeom prst="roundRect">
            <a:avLst>
              <a:gd name="adj" fmla="val 3470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9A889DB-11A7-9C6D-8A25-5CA1FFB4017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rgbClr val="001E60"/>
                </a:solidFill>
              </a:rPr>
              <a:t>Add Team Name Here</a:t>
            </a:r>
          </a:p>
        </p:txBody>
      </p:sp>
    </p:spTree>
    <p:extLst>
      <p:ext uri="{BB962C8B-B14F-4D97-AF65-F5344CB8AC3E}">
        <p14:creationId xmlns:p14="http://schemas.microsoft.com/office/powerpoint/2010/main" val="78038830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Image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07F5DBC0-96F7-CD7A-26CF-F443B3F30CCE}"/>
              </a:ext>
            </a:extLst>
          </p:cNvPr>
          <p:cNvSpPr/>
          <p:nvPr userDrawn="1"/>
        </p:nvSpPr>
        <p:spPr>
          <a:xfrm>
            <a:off x="8753340" y="246005"/>
            <a:ext cx="142742" cy="177339"/>
          </a:xfrm>
          <a:custGeom>
            <a:avLst/>
            <a:gdLst>
              <a:gd name="connsiteX0" fmla="*/ 97891 w 195782"/>
              <a:gd name="connsiteY0" fmla="*/ 141952 h 218997"/>
              <a:gd name="connsiteX1" fmla="*/ 110088 w 195782"/>
              <a:gd name="connsiteY1" fmla="*/ 151219 h 218997"/>
              <a:gd name="connsiteX2" fmla="*/ 115370 w 195782"/>
              <a:gd name="connsiteY2" fmla="*/ 204301 h 218997"/>
              <a:gd name="connsiteX3" fmla="*/ 97891 w 195782"/>
              <a:gd name="connsiteY3" fmla="*/ 218997 h 218997"/>
              <a:gd name="connsiteX4" fmla="*/ 80411 w 195782"/>
              <a:gd name="connsiteY4" fmla="*/ 204301 h 218997"/>
              <a:gd name="connsiteX5" fmla="*/ 85694 w 195782"/>
              <a:gd name="connsiteY5" fmla="*/ 151219 h 218997"/>
              <a:gd name="connsiteX6" fmla="*/ 97891 w 195782"/>
              <a:gd name="connsiteY6" fmla="*/ 141952 h 218997"/>
              <a:gd name="connsiteX7" fmla="*/ 140192 w 195782"/>
              <a:gd name="connsiteY7" fmla="*/ 119812 h 218997"/>
              <a:gd name="connsiteX8" fmla="*/ 188901 w 195782"/>
              <a:gd name="connsiteY8" fmla="*/ 141797 h 218997"/>
              <a:gd name="connsiteX9" fmla="*/ 192902 w 195782"/>
              <a:gd name="connsiteY9" fmla="*/ 164247 h 218997"/>
              <a:gd name="connsiteX10" fmla="*/ 171421 w 195782"/>
              <a:gd name="connsiteY10" fmla="*/ 172002 h 218997"/>
              <a:gd name="connsiteX11" fmla="*/ 127995 w 195782"/>
              <a:gd name="connsiteY11" fmla="*/ 140866 h 218997"/>
              <a:gd name="connsiteX12" fmla="*/ 126053 w 195782"/>
              <a:gd name="connsiteY12" fmla="*/ 125705 h 218997"/>
              <a:gd name="connsiteX13" fmla="*/ 140192 w 195782"/>
              <a:gd name="connsiteY13" fmla="*/ 119812 h 218997"/>
              <a:gd name="connsiteX14" fmla="*/ 55590 w 195782"/>
              <a:gd name="connsiteY14" fmla="*/ 119812 h 218997"/>
              <a:gd name="connsiteX15" fmla="*/ 69729 w 195782"/>
              <a:gd name="connsiteY15" fmla="*/ 125706 h 218997"/>
              <a:gd name="connsiteX16" fmla="*/ 67787 w 195782"/>
              <a:gd name="connsiteY16" fmla="*/ 140867 h 218997"/>
              <a:gd name="connsiteX17" fmla="*/ 24361 w 195782"/>
              <a:gd name="connsiteY17" fmla="*/ 172003 h 218997"/>
              <a:gd name="connsiteX18" fmla="*/ 2880 w 195782"/>
              <a:gd name="connsiteY18" fmla="*/ 164248 h 218997"/>
              <a:gd name="connsiteX19" fmla="*/ 6881 w 195782"/>
              <a:gd name="connsiteY19" fmla="*/ 141797 h 218997"/>
              <a:gd name="connsiteX20" fmla="*/ 55590 w 195782"/>
              <a:gd name="connsiteY20" fmla="*/ 119812 h 218997"/>
              <a:gd name="connsiteX21" fmla="*/ 183618 w 195782"/>
              <a:gd name="connsiteY21" fmla="*/ 46219 h 218997"/>
              <a:gd name="connsiteX22" fmla="*/ 192902 w 195782"/>
              <a:gd name="connsiteY22" fmla="*/ 54749 h 218997"/>
              <a:gd name="connsiteX23" fmla="*/ 188901 w 195782"/>
              <a:gd name="connsiteY23" fmla="*/ 77161 h 218997"/>
              <a:gd name="connsiteX24" fmla="*/ 140192 w 195782"/>
              <a:gd name="connsiteY24" fmla="*/ 99146 h 218997"/>
              <a:gd name="connsiteX25" fmla="*/ 126053 w 195782"/>
              <a:gd name="connsiteY25" fmla="*/ 93252 h 218997"/>
              <a:gd name="connsiteX26" fmla="*/ 127995 w 195782"/>
              <a:gd name="connsiteY26" fmla="*/ 78091 h 218997"/>
              <a:gd name="connsiteX27" fmla="*/ 171421 w 195782"/>
              <a:gd name="connsiteY27" fmla="*/ 46994 h 218997"/>
              <a:gd name="connsiteX28" fmla="*/ 183618 w 195782"/>
              <a:gd name="connsiteY28" fmla="*/ 46219 h 218997"/>
              <a:gd name="connsiteX29" fmla="*/ 12179 w 195782"/>
              <a:gd name="connsiteY29" fmla="*/ 46219 h 218997"/>
              <a:gd name="connsiteX30" fmla="*/ 24361 w 195782"/>
              <a:gd name="connsiteY30" fmla="*/ 46994 h 218997"/>
              <a:gd name="connsiteX31" fmla="*/ 67787 w 195782"/>
              <a:gd name="connsiteY31" fmla="*/ 78130 h 218997"/>
              <a:gd name="connsiteX32" fmla="*/ 69729 w 195782"/>
              <a:gd name="connsiteY32" fmla="*/ 93291 h 218997"/>
              <a:gd name="connsiteX33" fmla="*/ 55590 w 195782"/>
              <a:gd name="connsiteY33" fmla="*/ 99185 h 218997"/>
              <a:gd name="connsiteX34" fmla="*/ 6881 w 195782"/>
              <a:gd name="connsiteY34" fmla="*/ 77200 h 218997"/>
              <a:gd name="connsiteX35" fmla="*/ 2880 w 195782"/>
              <a:gd name="connsiteY35" fmla="*/ 54749 h 218997"/>
              <a:gd name="connsiteX36" fmla="*/ 12179 w 195782"/>
              <a:gd name="connsiteY36" fmla="*/ 46219 h 218997"/>
              <a:gd name="connsiteX37" fmla="*/ 97891 w 195782"/>
              <a:gd name="connsiteY37" fmla="*/ 0 h 218997"/>
              <a:gd name="connsiteX38" fmla="*/ 115370 w 195782"/>
              <a:gd name="connsiteY38" fmla="*/ 14695 h 218997"/>
              <a:gd name="connsiteX39" fmla="*/ 110088 w 195782"/>
              <a:gd name="connsiteY39" fmla="*/ 67778 h 218997"/>
              <a:gd name="connsiteX40" fmla="*/ 97891 w 195782"/>
              <a:gd name="connsiteY40" fmla="*/ 77045 h 218997"/>
              <a:gd name="connsiteX41" fmla="*/ 85694 w 195782"/>
              <a:gd name="connsiteY41" fmla="*/ 67778 h 218997"/>
              <a:gd name="connsiteX42" fmla="*/ 80411 w 195782"/>
              <a:gd name="connsiteY42" fmla="*/ 14695 h 218997"/>
              <a:gd name="connsiteX43" fmla="*/ 97891 w 195782"/>
              <a:gd name="connsiteY43" fmla="*/ 0 h 21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5782" h="218997">
                <a:moveTo>
                  <a:pt x="97891" y="141952"/>
                </a:moveTo>
                <a:cubicBezTo>
                  <a:pt x="105193" y="141952"/>
                  <a:pt x="109233" y="146838"/>
                  <a:pt x="110088" y="151219"/>
                </a:cubicBezTo>
                <a:cubicBezTo>
                  <a:pt x="112651" y="164208"/>
                  <a:pt x="115487" y="184100"/>
                  <a:pt x="115370" y="204301"/>
                </a:cubicBezTo>
                <a:cubicBezTo>
                  <a:pt x="115331" y="213840"/>
                  <a:pt x="106747" y="218997"/>
                  <a:pt x="97891" y="218997"/>
                </a:cubicBezTo>
                <a:cubicBezTo>
                  <a:pt x="89035" y="218997"/>
                  <a:pt x="80489" y="213840"/>
                  <a:pt x="80411" y="204301"/>
                </a:cubicBezTo>
                <a:cubicBezTo>
                  <a:pt x="80295" y="184100"/>
                  <a:pt x="83130" y="164208"/>
                  <a:pt x="85694" y="151219"/>
                </a:cubicBezTo>
                <a:cubicBezTo>
                  <a:pt x="86549" y="146838"/>
                  <a:pt x="90588" y="141952"/>
                  <a:pt x="97891" y="141952"/>
                </a:cubicBezTo>
                <a:close/>
                <a:moveTo>
                  <a:pt x="140192" y="119812"/>
                </a:moveTo>
                <a:cubicBezTo>
                  <a:pt x="152738" y="124116"/>
                  <a:pt x="171421" y="131599"/>
                  <a:pt x="188901" y="141797"/>
                </a:cubicBezTo>
                <a:cubicBezTo>
                  <a:pt x="197135" y="146605"/>
                  <a:pt x="197330" y="156570"/>
                  <a:pt x="192902" y="164247"/>
                </a:cubicBezTo>
                <a:cubicBezTo>
                  <a:pt x="188473" y="171925"/>
                  <a:pt x="179695" y="176733"/>
                  <a:pt x="171421" y="172002"/>
                </a:cubicBezTo>
                <a:cubicBezTo>
                  <a:pt x="153825" y="161998"/>
                  <a:pt x="137977" y="149552"/>
                  <a:pt x="127995" y="140866"/>
                </a:cubicBezTo>
                <a:cubicBezTo>
                  <a:pt x="124654" y="137958"/>
                  <a:pt x="122401" y="132026"/>
                  <a:pt x="126053" y="125705"/>
                </a:cubicBezTo>
                <a:cubicBezTo>
                  <a:pt x="129704" y="119424"/>
                  <a:pt x="135958" y="118377"/>
                  <a:pt x="140192" y="119812"/>
                </a:cubicBezTo>
                <a:close/>
                <a:moveTo>
                  <a:pt x="55590" y="119812"/>
                </a:moveTo>
                <a:cubicBezTo>
                  <a:pt x="59824" y="118378"/>
                  <a:pt x="66078" y="119386"/>
                  <a:pt x="69729" y="125706"/>
                </a:cubicBezTo>
                <a:cubicBezTo>
                  <a:pt x="73381" y="131988"/>
                  <a:pt x="71128" y="137959"/>
                  <a:pt x="67787" y="140867"/>
                </a:cubicBezTo>
                <a:cubicBezTo>
                  <a:pt x="57805" y="149591"/>
                  <a:pt x="41957" y="161999"/>
                  <a:pt x="24361" y="172003"/>
                </a:cubicBezTo>
                <a:cubicBezTo>
                  <a:pt x="16048" y="176733"/>
                  <a:pt x="7309" y="171925"/>
                  <a:pt x="2880" y="164248"/>
                </a:cubicBezTo>
                <a:cubicBezTo>
                  <a:pt x="-1548" y="156609"/>
                  <a:pt x="-1353" y="146605"/>
                  <a:pt x="6881" y="141797"/>
                </a:cubicBezTo>
                <a:cubicBezTo>
                  <a:pt x="24361" y="131600"/>
                  <a:pt x="43044" y="124116"/>
                  <a:pt x="55590" y="119812"/>
                </a:cubicBezTo>
                <a:close/>
                <a:moveTo>
                  <a:pt x="183618" y="46219"/>
                </a:moveTo>
                <a:cubicBezTo>
                  <a:pt x="187395" y="47789"/>
                  <a:pt x="190687" y="50911"/>
                  <a:pt x="192902" y="54749"/>
                </a:cubicBezTo>
                <a:cubicBezTo>
                  <a:pt x="197330" y="62426"/>
                  <a:pt x="197135" y="72391"/>
                  <a:pt x="188901" y="77161"/>
                </a:cubicBezTo>
                <a:cubicBezTo>
                  <a:pt x="171421" y="87358"/>
                  <a:pt x="152738" y="94842"/>
                  <a:pt x="140192" y="99146"/>
                </a:cubicBezTo>
                <a:cubicBezTo>
                  <a:pt x="135958" y="100580"/>
                  <a:pt x="129704" y="99572"/>
                  <a:pt x="126053" y="93252"/>
                </a:cubicBezTo>
                <a:cubicBezTo>
                  <a:pt x="122401" y="86971"/>
                  <a:pt x="124654" y="80999"/>
                  <a:pt x="127995" y="78091"/>
                </a:cubicBezTo>
                <a:cubicBezTo>
                  <a:pt x="137977" y="69406"/>
                  <a:pt x="153825" y="56998"/>
                  <a:pt x="171421" y="46994"/>
                </a:cubicBezTo>
                <a:cubicBezTo>
                  <a:pt x="175578" y="44629"/>
                  <a:pt x="179841" y="44648"/>
                  <a:pt x="183618" y="46219"/>
                </a:cubicBezTo>
                <a:close/>
                <a:moveTo>
                  <a:pt x="12179" y="46219"/>
                </a:moveTo>
                <a:cubicBezTo>
                  <a:pt x="15961" y="44648"/>
                  <a:pt x="20224" y="44629"/>
                  <a:pt x="24361" y="46994"/>
                </a:cubicBezTo>
                <a:cubicBezTo>
                  <a:pt x="41957" y="56998"/>
                  <a:pt x="57805" y="69406"/>
                  <a:pt x="67787" y="78130"/>
                </a:cubicBezTo>
                <a:cubicBezTo>
                  <a:pt x="71128" y="81038"/>
                  <a:pt x="73381" y="86971"/>
                  <a:pt x="69729" y="93291"/>
                </a:cubicBezTo>
                <a:cubicBezTo>
                  <a:pt x="66078" y="99572"/>
                  <a:pt x="59824" y="100619"/>
                  <a:pt x="55590" y="99185"/>
                </a:cubicBezTo>
                <a:cubicBezTo>
                  <a:pt x="43044" y="94881"/>
                  <a:pt x="24361" y="87397"/>
                  <a:pt x="6881" y="77200"/>
                </a:cubicBezTo>
                <a:cubicBezTo>
                  <a:pt x="-1353" y="72391"/>
                  <a:pt x="-1548" y="62426"/>
                  <a:pt x="2880" y="54749"/>
                </a:cubicBezTo>
                <a:cubicBezTo>
                  <a:pt x="5095" y="50911"/>
                  <a:pt x="8396" y="47789"/>
                  <a:pt x="12179" y="46219"/>
                </a:cubicBezTo>
                <a:close/>
                <a:moveTo>
                  <a:pt x="97891" y="0"/>
                </a:moveTo>
                <a:cubicBezTo>
                  <a:pt x="106747" y="0"/>
                  <a:pt x="115331" y="5157"/>
                  <a:pt x="115370" y="14695"/>
                </a:cubicBezTo>
                <a:cubicBezTo>
                  <a:pt x="115487" y="34897"/>
                  <a:pt x="112651" y="54788"/>
                  <a:pt x="110088" y="67778"/>
                </a:cubicBezTo>
                <a:cubicBezTo>
                  <a:pt x="109233" y="72159"/>
                  <a:pt x="105193" y="77045"/>
                  <a:pt x="97891" y="77045"/>
                </a:cubicBezTo>
                <a:cubicBezTo>
                  <a:pt x="90588" y="77045"/>
                  <a:pt x="86549" y="72159"/>
                  <a:pt x="85694" y="67778"/>
                </a:cubicBezTo>
                <a:cubicBezTo>
                  <a:pt x="83130" y="54788"/>
                  <a:pt x="80295" y="34897"/>
                  <a:pt x="80411" y="14695"/>
                </a:cubicBezTo>
                <a:cubicBezTo>
                  <a:pt x="80489" y="5157"/>
                  <a:pt x="89035" y="0"/>
                  <a:pt x="97891" y="0"/>
                </a:cubicBezTo>
                <a:close/>
              </a:path>
            </a:pathLst>
          </a:custGeom>
          <a:solidFill>
            <a:schemeClr val="accent5"/>
          </a:solidFill>
          <a:ln w="37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701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EF40859-7466-4682-05EB-BE7782D03D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715000"/>
          </a:xfrm>
          <a:custGeom>
            <a:avLst/>
            <a:gdLst>
              <a:gd name="connsiteX0" fmla="*/ 23526436 w 24377650"/>
              <a:gd name="connsiteY0" fmla="*/ 866292 h 13716000"/>
              <a:gd name="connsiteX1" fmla="*/ 23502728 w 24377650"/>
              <a:gd name="connsiteY1" fmla="*/ 884302 h 13716000"/>
              <a:gd name="connsiteX2" fmla="*/ 23492458 w 24377650"/>
              <a:gd name="connsiteY2" fmla="*/ 987465 h 13716000"/>
              <a:gd name="connsiteX3" fmla="*/ 23526436 w 24377650"/>
              <a:gd name="connsiteY3" fmla="*/ 1016026 h 13716000"/>
              <a:gd name="connsiteX4" fmla="*/ 23560410 w 24377650"/>
              <a:gd name="connsiteY4" fmla="*/ 987465 h 13716000"/>
              <a:gd name="connsiteX5" fmla="*/ 23550142 w 24377650"/>
              <a:gd name="connsiteY5" fmla="*/ 884302 h 13716000"/>
              <a:gd name="connsiteX6" fmla="*/ 23526436 w 24377650"/>
              <a:gd name="connsiteY6" fmla="*/ 866292 h 13716000"/>
              <a:gd name="connsiteX7" fmla="*/ 23608656 w 24377650"/>
              <a:gd name="connsiteY7" fmla="*/ 823263 h 13716000"/>
              <a:gd name="connsiteX8" fmla="*/ 23581174 w 24377650"/>
              <a:gd name="connsiteY8" fmla="*/ 834716 h 13716000"/>
              <a:gd name="connsiteX9" fmla="*/ 23584948 w 24377650"/>
              <a:gd name="connsiteY9" fmla="*/ 864181 h 13716000"/>
              <a:gd name="connsiteX10" fmla="*/ 23669356 w 24377650"/>
              <a:gd name="connsiteY10" fmla="*/ 924693 h 13716000"/>
              <a:gd name="connsiteX11" fmla="*/ 23711110 w 24377650"/>
              <a:gd name="connsiteY11" fmla="*/ 909621 h 13716000"/>
              <a:gd name="connsiteX12" fmla="*/ 23703334 w 24377650"/>
              <a:gd name="connsiteY12" fmla="*/ 865990 h 13716000"/>
              <a:gd name="connsiteX13" fmla="*/ 23608656 w 24377650"/>
              <a:gd name="connsiteY13" fmla="*/ 823263 h 13716000"/>
              <a:gd name="connsiteX14" fmla="*/ 23444214 w 24377650"/>
              <a:gd name="connsiteY14" fmla="*/ 823263 h 13716000"/>
              <a:gd name="connsiteX15" fmla="*/ 23349536 w 24377650"/>
              <a:gd name="connsiteY15" fmla="*/ 865990 h 13716000"/>
              <a:gd name="connsiteX16" fmla="*/ 23341760 w 24377650"/>
              <a:gd name="connsiteY16" fmla="*/ 909623 h 13716000"/>
              <a:gd name="connsiteX17" fmla="*/ 23383514 w 24377650"/>
              <a:gd name="connsiteY17" fmla="*/ 924695 h 13716000"/>
              <a:gd name="connsiteX18" fmla="*/ 23467922 w 24377650"/>
              <a:gd name="connsiteY18" fmla="*/ 864183 h 13716000"/>
              <a:gd name="connsiteX19" fmla="*/ 23471696 w 24377650"/>
              <a:gd name="connsiteY19" fmla="*/ 834718 h 13716000"/>
              <a:gd name="connsiteX20" fmla="*/ 23444214 w 24377650"/>
              <a:gd name="connsiteY20" fmla="*/ 823263 h 13716000"/>
              <a:gd name="connsiteX21" fmla="*/ 23693064 w 24377650"/>
              <a:gd name="connsiteY21" fmla="*/ 680237 h 13716000"/>
              <a:gd name="connsiteX22" fmla="*/ 23669356 w 24377650"/>
              <a:gd name="connsiteY22" fmla="*/ 681744 h 13716000"/>
              <a:gd name="connsiteX23" fmla="*/ 23584948 w 24377650"/>
              <a:gd name="connsiteY23" fmla="*/ 742180 h 13716000"/>
              <a:gd name="connsiteX24" fmla="*/ 23581174 w 24377650"/>
              <a:gd name="connsiteY24" fmla="*/ 771645 h 13716000"/>
              <a:gd name="connsiteX25" fmla="*/ 23608656 w 24377650"/>
              <a:gd name="connsiteY25" fmla="*/ 783099 h 13716000"/>
              <a:gd name="connsiteX26" fmla="*/ 23703334 w 24377650"/>
              <a:gd name="connsiteY26" fmla="*/ 740372 h 13716000"/>
              <a:gd name="connsiteX27" fmla="*/ 23711110 w 24377650"/>
              <a:gd name="connsiteY27" fmla="*/ 696815 h 13716000"/>
              <a:gd name="connsiteX28" fmla="*/ 23693064 w 24377650"/>
              <a:gd name="connsiteY28" fmla="*/ 680237 h 13716000"/>
              <a:gd name="connsiteX29" fmla="*/ 23359834 w 24377650"/>
              <a:gd name="connsiteY29" fmla="*/ 680237 h 13716000"/>
              <a:gd name="connsiteX30" fmla="*/ 23341760 w 24377650"/>
              <a:gd name="connsiteY30" fmla="*/ 696815 h 13716000"/>
              <a:gd name="connsiteX31" fmla="*/ 23349536 w 24377650"/>
              <a:gd name="connsiteY31" fmla="*/ 740448 h 13716000"/>
              <a:gd name="connsiteX32" fmla="*/ 23444214 w 24377650"/>
              <a:gd name="connsiteY32" fmla="*/ 783175 h 13716000"/>
              <a:gd name="connsiteX33" fmla="*/ 23471696 w 24377650"/>
              <a:gd name="connsiteY33" fmla="*/ 771721 h 13716000"/>
              <a:gd name="connsiteX34" fmla="*/ 23467922 w 24377650"/>
              <a:gd name="connsiteY34" fmla="*/ 742255 h 13716000"/>
              <a:gd name="connsiteX35" fmla="*/ 23383514 w 24377650"/>
              <a:gd name="connsiteY35" fmla="*/ 681744 h 13716000"/>
              <a:gd name="connsiteX36" fmla="*/ 23359834 w 24377650"/>
              <a:gd name="connsiteY36" fmla="*/ 680237 h 13716000"/>
              <a:gd name="connsiteX37" fmla="*/ 23526436 w 24377650"/>
              <a:gd name="connsiteY37" fmla="*/ 590412 h 13716000"/>
              <a:gd name="connsiteX38" fmla="*/ 23492458 w 24377650"/>
              <a:gd name="connsiteY38" fmla="*/ 618972 h 13716000"/>
              <a:gd name="connsiteX39" fmla="*/ 23502728 w 24377650"/>
              <a:gd name="connsiteY39" fmla="*/ 722137 h 13716000"/>
              <a:gd name="connsiteX40" fmla="*/ 23526436 w 24377650"/>
              <a:gd name="connsiteY40" fmla="*/ 740147 h 13716000"/>
              <a:gd name="connsiteX41" fmla="*/ 23550142 w 24377650"/>
              <a:gd name="connsiteY41" fmla="*/ 722137 h 13716000"/>
              <a:gd name="connsiteX42" fmla="*/ 23560410 w 24377650"/>
              <a:gd name="connsiteY42" fmla="*/ 618972 h 13716000"/>
              <a:gd name="connsiteX43" fmla="*/ 23526436 w 24377650"/>
              <a:gd name="connsiteY43" fmla="*/ 590412 h 13716000"/>
              <a:gd name="connsiteX44" fmla="*/ 0 w 24377650"/>
              <a:gd name="connsiteY44" fmla="*/ 0 h 13716000"/>
              <a:gd name="connsiteX45" fmla="*/ 24377650 w 24377650"/>
              <a:gd name="connsiteY45" fmla="*/ 0 h 13716000"/>
              <a:gd name="connsiteX46" fmla="*/ 24377650 w 24377650"/>
              <a:gd name="connsiteY46" fmla="*/ 13716000 h 13716000"/>
              <a:gd name="connsiteX47" fmla="*/ 0 w 24377650"/>
              <a:gd name="connsiteY47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4377650" h="13716000">
                <a:moveTo>
                  <a:pt x="23526436" y="866292"/>
                </a:moveTo>
                <a:cubicBezTo>
                  <a:pt x="23512240" y="866292"/>
                  <a:pt x="23504390" y="875787"/>
                  <a:pt x="23502728" y="884302"/>
                </a:cubicBezTo>
                <a:cubicBezTo>
                  <a:pt x="23497744" y="909545"/>
                  <a:pt x="23492234" y="948205"/>
                  <a:pt x="23492458" y="987465"/>
                </a:cubicBezTo>
                <a:cubicBezTo>
                  <a:pt x="23492610" y="1006004"/>
                  <a:pt x="23509222" y="1016026"/>
                  <a:pt x="23526436" y="1016026"/>
                </a:cubicBezTo>
                <a:cubicBezTo>
                  <a:pt x="23543648" y="1016026"/>
                  <a:pt x="23560334" y="1006004"/>
                  <a:pt x="23560410" y="987465"/>
                </a:cubicBezTo>
                <a:cubicBezTo>
                  <a:pt x="23560636" y="948205"/>
                  <a:pt x="23555124" y="909545"/>
                  <a:pt x="23550142" y="884302"/>
                </a:cubicBezTo>
                <a:cubicBezTo>
                  <a:pt x="23548480" y="875787"/>
                  <a:pt x="23540628" y="866292"/>
                  <a:pt x="23526436" y="866292"/>
                </a:cubicBezTo>
                <a:close/>
                <a:moveTo>
                  <a:pt x="23608656" y="823263"/>
                </a:moveTo>
                <a:cubicBezTo>
                  <a:pt x="23600426" y="820474"/>
                  <a:pt x="23588270" y="822509"/>
                  <a:pt x="23581174" y="834716"/>
                </a:cubicBezTo>
                <a:cubicBezTo>
                  <a:pt x="23574076" y="847001"/>
                  <a:pt x="23578454" y="858529"/>
                  <a:pt x="23584948" y="864181"/>
                </a:cubicBezTo>
                <a:cubicBezTo>
                  <a:pt x="23604352" y="881062"/>
                  <a:pt x="23635156" y="905251"/>
                  <a:pt x="23669356" y="924693"/>
                </a:cubicBezTo>
                <a:cubicBezTo>
                  <a:pt x="23685440" y="933887"/>
                  <a:pt x="23702502" y="924543"/>
                  <a:pt x="23711110" y="909621"/>
                </a:cubicBezTo>
                <a:cubicBezTo>
                  <a:pt x="23719716" y="894701"/>
                  <a:pt x="23719338" y="875335"/>
                  <a:pt x="23703334" y="865990"/>
                </a:cubicBezTo>
                <a:cubicBezTo>
                  <a:pt x="23669356" y="846171"/>
                  <a:pt x="23633042" y="831628"/>
                  <a:pt x="23608656" y="823263"/>
                </a:cubicBezTo>
                <a:close/>
                <a:moveTo>
                  <a:pt x="23444214" y="823263"/>
                </a:moveTo>
                <a:cubicBezTo>
                  <a:pt x="23419828" y="831628"/>
                  <a:pt x="23383514" y="846173"/>
                  <a:pt x="23349536" y="865990"/>
                </a:cubicBezTo>
                <a:cubicBezTo>
                  <a:pt x="23333532" y="875335"/>
                  <a:pt x="23333154" y="894777"/>
                  <a:pt x="23341760" y="909623"/>
                </a:cubicBezTo>
                <a:cubicBezTo>
                  <a:pt x="23350368" y="924543"/>
                  <a:pt x="23367354" y="933887"/>
                  <a:pt x="23383514" y="924695"/>
                </a:cubicBezTo>
                <a:cubicBezTo>
                  <a:pt x="23417714" y="905252"/>
                  <a:pt x="23448518" y="881138"/>
                  <a:pt x="23467922" y="864183"/>
                </a:cubicBezTo>
                <a:cubicBezTo>
                  <a:pt x="23474416" y="858531"/>
                  <a:pt x="23478794" y="846927"/>
                  <a:pt x="23471696" y="834718"/>
                </a:cubicBezTo>
                <a:cubicBezTo>
                  <a:pt x="23464600" y="822435"/>
                  <a:pt x="23452444" y="820476"/>
                  <a:pt x="23444214" y="823263"/>
                </a:cubicBezTo>
                <a:close/>
                <a:moveTo>
                  <a:pt x="23693064" y="680237"/>
                </a:moveTo>
                <a:cubicBezTo>
                  <a:pt x="23685724" y="677184"/>
                  <a:pt x="23677438" y="677147"/>
                  <a:pt x="23669356" y="681744"/>
                </a:cubicBezTo>
                <a:cubicBezTo>
                  <a:pt x="23635156" y="701186"/>
                  <a:pt x="23604352" y="725301"/>
                  <a:pt x="23584948" y="742180"/>
                </a:cubicBezTo>
                <a:cubicBezTo>
                  <a:pt x="23578454" y="747831"/>
                  <a:pt x="23574076" y="759438"/>
                  <a:pt x="23581174" y="771645"/>
                </a:cubicBezTo>
                <a:cubicBezTo>
                  <a:pt x="23588270" y="783927"/>
                  <a:pt x="23600426" y="785886"/>
                  <a:pt x="23608656" y="783099"/>
                </a:cubicBezTo>
                <a:cubicBezTo>
                  <a:pt x="23633042" y="774735"/>
                  <a:pt x="23669356" y="760190"/>
                  <a:pt x="23703334" y="740372"/>
                </a:cubicBezTo>
                <a:cubicBezTo>
                  <a:pt x="23719338" y="731102"/>
                  <a:pt x="23719716" y="711735"/>
                  <a:pt x="23711110" y="696815"/>
                </a:cubicBezTo>
                <a:cubicBezTo>
                  <a:pt x="23706804" y="689356"/>
                  <a:pt x="23700406" y="683289"/>
                  <a:pt x="23693064" y="680237"/>
                </a:cubicBezTo>
                <a:close/>
                <a:moveTo>
                  <a:pt x="23359834" y="680237"/>
                </a:moveTo>
                <a:cubicBezTo>
                  <a:pt x="23352482" y="683289"/>
                  <a:pt x="23346066" y="689356"/>
                  <a:pt x="23341760" y="696815"/>
                </a:cubicBezTo>
                <a:cubicBezTo>
                  <a:pt x="23333154" y="711735"/>
                  <a:pt x="23333532" y="731102"/>
                  <a:pt x="23349536" y="740448"/>
                </a:cubicBezTo>
                <a:cubicBezTo>
                  <a:pt x="23383514" y="760266"/>
                  <a:pt x="23419828" y="774811"/>
                  <a:pt x="23444214" y="783175"/>
                </a:cubicBezTo>
                <a:cubicBezTo>
                  <a:pt x="23452444" y="785962"/>
                  <a:pt x="23464600" y="783927"/>
                  <a:pt x="23471696" y="771721"/>
                </a:cubicBezTo>
                <a:cubicBezTo>
                  <a:pt x="23478794" y="759438"/>
                  <a:pt x="23474416" y="747907"/>
                  <a:pt x="23467922" y="742255"/>
                </a:cubicBezTo>
                <a:cubicBezTo>
                  <a:pt x="23448518" y="725301"/>
                  <a:pt x="23417714" y="701186"/>
                  <a:pt x="23383514" y="681744"/>
                </a:cubicBezTo>
                <a:cubicBezTo>
                  <a:pt x="23375472" y="677147"/>
                  <a:pt x="23367186" y="677184"/>
                  <a:pt x="23359834" y="680237"/>
                </a:cubicBezTo>
                <a:close/>
                <a:moveTo>
                  <a:pt x="23526436" y="590412"/>
                </a:moveTo>
                <a:cubicBezTo>
                  <a:pt x="23509222" y="590412"/>
                  <a:pt x="23492610" y="600435"/>
                  <a:pt x="23492458" y="618972"/>
                </a:cubicBezTo>
                <a:cubicBezTo>
                  <a:pt x="23492234" y="658233"/>
                  <a:pt x="23497744" y="696891"/>
                  <a:pt x="23502728" y="722137"/>
                </a:cubicBezTo>
                <a:cubicBezTo>
                  <a:pt x="23504390" y="730651"/>
                  <a:pt x="23512240" y="740147"/>
                  <a:pt x="23526436" y="740147"/>
                </a:cubicBezTo>
                <a:cubicBezTo>
                  <a:pt x="23540628" y="740147"/>
                  <a:pt x="23548480" y="730651"/>
                  <a:pt x="23550142" y="722137"/>
                </a:cubicBezTo>
                <a:cubicBezTo>
                  <a:pt x="23555124" y="696891"/>
                  <a:pt x="23560636" y="658233"/>
                  <a:pt x="23560410" y="618972"/>
                </a:cubicBezTo>
                <a:cubicBezTo>
                  <a:pt x="23560334" y="600435"/>
                  <a:pt x="23543648" y="590412"/>
                  <a:pt x="23526436" y="590412"/>
                </a:cubicBezTo>
                <a:close/>
                <a:moveTo>
                  <a:pt x="0" y="0"/>
                </a:moveTo>
                <a:lnTo>
                  <a:pt x="24377650" y="0"/>
                </a:lnTo>
                <a:lnTo>
                  <a:pt x="2437765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625888A-B925-5B51-4B08-4AA5B5E8244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53702" y="846314"/>
            <a:ext cx="8574733" cy="1049336"/>
          </a:xfrm>
          <a:prstGeom prst="rect">
            <a:avLst/>
          </a:prstGeom>
          <a:noFill/>
        </p:spPr>
        <p:txBody>
          <a:bodyPr lIns="0" anchor="t" anchorCtr="0"/>
          <a:lstStyle>
            <a:lvl1pPr marL="0" indent="0">
              <a:lnSpc>
                <a:spcPts val="4651"/>
              </a:lnSpc>
              <a:spcAft>
                <a:spcPts val="0"/>
              </a:spcAft>
              <a:buNone/>
              <a:defRPr sz="4126" b="0" i="0">
                <a:solidFill>
                  <a:schemeClr val="bg1"/>
                </a:solidFill>
                <a:latin typeface="Everyday Sans Light" pitchFamily="2" charset="77"/>
              </a:defRPr>
            </a:lvl1pPr>
            <a:lvl2pPr marL="342906" indent="0">
              <a:buNone/>
              <a:defRPr sz="1050"/>
            </a:lvl2pPr>
            <a:lvl3pPr marL="685811" indent="0">
              <a:buNone/>
              <a:defRPr sz="900"/>
            </a:lvl3pPr>
            <a:lvl4pPr marL="1028717" indent="0">
              <a:buNone/>
              <a:defRPr sz="750"/>
            </a:lvl4pPr>
            <a:lvl5pPr marL="1371623" indent="0">
              <a:buNone/>
              <a:defRPr sz="750"/>
            </a:lvl5pPr>
            <a:lvl6pPr marL="1714528" indent="0">
              <a:buNone/>
              <a:defRPr sz="750"/>
            </a:lvl6pPr>
            <a:lvl7pPr marL="2057434" indent="0">
              <a:buNone/>
              <a:defRPr sz="750"/>
            </a:lvl7pPr>
            <a:lvl8pPr marL="2400340" indent="0">
              <a:buNone/>
              <a:defRPr sz="750"/>
            </a:lvl8pPr>
            <a:lvl9pPr marL="2743245" indent="0">
              <a:buNone/>
              <a:defRPr sz="75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A97EE-1435-8346-65E8-9C3EE762B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6051" y="180003"/>
            <a:ext cx="2062104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Team Name Here</a:t>
            </a:r>
          </a:p>
        </p:txBody>
      </p:sp>
    </p:spTree>
    <p:extLst>
      <p:ext uri="{BB962C8B-B14F-4D97-AF65-F5344CB8AC3E}">
        <p14:creationId xmlns:p14="http://schemas.microsoft.com/office/powerpoint/2010/main" val="207889191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ull-bleed Image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07F5DBC0-96F7-CD7A-26CF-F443B3F30CCE}"/>
              </a:ext>
            </a:extLst>
          </p:cNvPr>
          <p:cNvSpPr/>
          <p:nvPr userDrawn="1"/>
        </p:nvSpPr>
        <p:spPr>
          <a:xfrm>
            <a:off x="8753340" y="246005"/>
            <a:ext cx="142742" cy="177339"/>
          </a:xfrm>
          <a:custGeom>
            <a:avLst/>
            <a:gdLst>
              <a:gd name="connsiteX0" fmla="*/ 97891 w 195782"/>
              <a:gd name="connsiteY0" fmla="*/ 141952 h 218997"/>
              <a:gd name="connsiteX1" fmla="*/ 110088 w 195782"/>
              <a:gd name="connsiteY1" fmla="*/ 151219 h 218997"/>
              <a:gd name="connsiteX2" fmla="*/ 115370 w 195782"/>
              <a:gd name="connsiteY2" fmla="*/ 204301 h 218997"/>
              <a:gd name="connsiteX3" fmla="*/ 97891 w 195782"/>
              <a:gd name="connsiteY3" fmla="*/ 218997 h 218997"/>
              <a:gd name="connsiteX4" fmla="*/ 80411 w 195782"/>
              <a:gd name="connsiteY4" fmla="*/ 204301 h 218997"/>
              <a:gd name="connsiteX5" fmla="*/ 85694 w 195782"/>
              <a:gd name="connsiteY5" fmla="*/ 151219 h 218997"/>
              <a:gd name="connsiteX6" fmla="*/ 97891 w 195782"/>
              <a:gd name="connsiteY6" fmla="*/ 141952 h 218997"/>
              <a:gd name="connsiteX7" fmla="*/ 140192 w 195782"/>
              <a:gd name="connsiteY7" fmla="*/ 119812 h 218997"/>
              <a:gd name="connsiteX8" fmla="*/ 188901 w 195782"/>
              <a:gd name="connsiteY8" fmla="*/ 141797 h 218997"/>
              <a:gd name="connsiteX9" fmla="*/ 192902 w 195782"/>
              <a:gd name="connsiteY9" fmla="*/ 164247 h 218997"/>
              <a:gd name="connsiteX10" fmla="*/ 171421 w 195782"/>
              <a:gd name="connsiteY10" fmla="*/ 172002 h 218997"/>
              <a:gd name="connsiteX11" fmla="*/ 127995 w 195782"/>
              <a:gd name="connsiteY11" fmla="*/ 140866 h 218997"/>
              <a:gd name="connsiteX12" fmla="*/ 126053 w 195782"/>
              <a:gd name="connsiteY12" fmla="*/ 125705 h 218997"/>
              <a:gd name="connsiteX13" fmla="*/ 140192 w 195782"/>
              <a:gd name="connsiteY13" fmla="*/ 119812 h 218997"/>
              <a:gd name="connsiteX14" fmla="*/ 55590 w 195782"/>
              <a:gd name="connsiteY14" fmla="*/ 119812 h 218997"/>
              <a:gd name="connsiteX15" fmla="*/ 69729 w 195782"/>
              <a:gd name="connsiteY15" fmla="*/ 125706 h 218997"/>
              <a:gd name="connsiteX16" fmla="*/ 67787 w 195782"/>
              <a:gd name="connsiteY16" fmla="*/ 140867 h 218997"/>
              <a:gd name="connsiteX17" fmla="*/ 24361 w 195782"/>
              <a:gd name="connsiteY17" fmla="*/ 172003 h 218997"/>
              <a:gd name="connsiteX18" fmla="*/ 2880 w 195782"/>
              <a:gd name="connsiteY18" fmla="*/ 164248 h 218997"/>
              <a:gd name="connsiteX19" fmla="*/ 6881 w 195782"/>
              <a:gd name="connsiteY19" fmla="*/ 141797 h 218997"/>
              <a:gd name="connsiteX20" fmla="*/ 55590 w 195782"/>
              <a:gd name="connsiteY20" fmla="*/ 119812 h 218997"/>
              <a:gd name="connsiteX21" fmla="*/ 183618 w 195782"/>
              <a:gd name="connsiteY21" fmla="*/ 46219 h 218997"/>
              <a:gd name="connsiteX22" fmla="*/ 192902 w 195782"/>
              <a:gd name="connsiteY22" fmla="*/ 54749 h 218997"/>
              <a:gd name="connsiteX23" fmla="*/ 188901 w 195782"/>
              <a:gd name="connsiteY23" fmla="*/ 77161 h 218997"/>
              <a:gd name="connsiteX24" fmla="*/ 140192 w 195782"/>
              <a:gd name="connsiteY24" fmla="*/ 99146 h 218997"/>
              <a:gd name="connsiteX25" fmla="*/ 126053 w 195782"/>
              <a:gd name="connsiteY25" fmla="*/ 93252 h 218997"/>
              <a:gd name="connsiteX26" fmla="*/ 127995 w 195782"/>
              <a:gd name="connsiteY26" fmla="*/ 78091 h 218997"/>
              <a:gd name="connsiteX27" fmla="*/ 171421 w 195782"/>
              <a:gd name="connsiteY27" fmla="*/ 46994 h 218997"/>
              <a:gd name="connsiteX28" fmla="*/ 183618 w 195782"/>
              <a:gd name="connsiteY28" fmla="*/ 46219 h 218997"/>
              <a:gd name="connsiteX29" fmla="*/ 12179 w 195782"/>
              <a:gd name="connsiteY29" fmla="*/ 46219 h 218997"/>
              <a:gd name="connsiteX30" fmla="*/ 24361 w 195782"/>
              <a:gd name="connsiteY30" fmla="*/ 46994 h 218997"/>
              <a:gd name="connsiteX31" fmla="*/ 67787 w 195782"/>
              <a:gd name="connsiteY31" fmla="*/ 78130 h 218997"/>
              <a:gd name="connsiteX32" fmla="*/ 69729 w 195782"/>
              <a:gd name="connsiteY32" fmla="*/ 93291 h 218997"/>
              <a:gd name="connsiteX33" fmla="*/ 55590 w 195782"/>
              <a:gd name="connsiteY33" fmla="*/ 99185 h 218997"/>
              <a:gd name="connsiteX34" fmla="*/ 6881 w 195782"/>
              <a:gd name="connsiteY34" fmla="*/ 77200 h 218997"/>
              <a:gd name="connsiteX35" fmla="*/ 2880 w 195782"/>
              <a:gd name="connsiteY35" fmla="*/ 54749 h 218997"/>
              <a:gd name="connsiteX36" fmla="*/ 12179 w 195782"/>
              <a:gd name="connsiteY36" fmla="*/ 46219 h 218997"/>
              <a:gd name="connsiteX37" fmla="*/ 97891 w 195782"/>
              <a:gd name="connsiteY37" fmla="*/ 0 h 218997"/>
              <a:gd name="connsiteX38" fmla="*/ 115370 w 195782"/>
              <a:gd name="connsiteY38" fmla="*/ 14695 h 218997"/>
              <a:gd name="connsiteX39" fmla="*/ 110088 w 195782"/>
              <a:gd name="connsiteY39" fmla="*/ 67778 h 218997"/>
              <a:gd name="connsiteX40" fmla="*/ 97891 w 195782"/>
              <a:gd name="connsiteY40" fmla="*/ 77045 h 218997"/>
              <a:gd name="connsiteX41" fmla="*/ 85694 w 195782"/>
              <a:gd name="connsiteY41" fmla="*/ 67778 h 218997"/>
              <a:gd name="connsiteX42" fmla="*/ 80411 w 195782"/>
              <a:gd name="connsiteY42" fmla="*/ 14695 h 218997"/>
              <a:gd name="connsiteX43" fmla="*/ 97891 w 195782"/>
              <a:gd name="connsiteY43" fmla="*/ 0 h 21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5782" h="218997">
                <a:moveTo>
                  <a:pt x="97891" y="141952"/>
                </a:moveTo>
                <a:cubicBezTo>
                  <a:pt x="105193" y="141952"/>
                  <a:pt x="109233" y="146838"/>
                  <a:pt x="110088" y="151219"/>
                </a:cubicBezTo>
                <a:cubicBezTo>
                  <a:pt x="112651" y="164208"/>
                  <a:pt x="115487" y="184100"/>
                  <a:pt x="115370" y="204301"/>
                </a:cubicBezTo>
                <a:cubicBezTo>
                  <a:pt x="115331" y="213840"/>
                  <a:pt x="106747" y="218997"/>
                  <a:pt x="97891" y="218997"/>
                </a:cubicBezTo>
                <a:cubicBezTo>
                  <a:pt x="89035" y="218997"/>
                  <a:pt x="80489" y="213840"/>
                  <a:pt x="80411" y="204301"/>
                </a:cubicBezTo>
                <a:cubicBezTo>
                  <a:pt x="80295" y="184100"/>
                  <a:pt x="83130" y="164208"/>
                  <a:pt x="85694" y="151219"/>
                </a:cubicBezTo>
                <a:cubicBezTo>
                  <a:pt x="86549" y="146838"/>
                  <a:pt x="90588" y="141952"/>
                  <a:pt x="97891" y="141952"/>
                </a:cubicBezTo>
                <a:close/>
                <a:moveTo>
                  <a:pt x="140192" y="119812"/>
                </a:moveTo>
                <a:cubicBezTo>
                  <a:pt x="152738" y="124116"/>
                  <a:pt x="171421" y="131599"/>
                  <a:pt x="188901" y="141797"/>
                </a:cubicBezTo>
                <a:cubicBezTo>
                  <a:pt x="197135" y="146605"/>
                  <a:pt x="197330" y="156570"/>
                  <a:pt x="192902" y="164247"/>
                </a:cubicBezTo>
                <a:cubicBezTo>
                  <a:pt x="188473" y="171925"/>
                  <a:pt x="179695" y="176733"/>
                  <a:pt x="171421" y="172002"/>
                </a:cubicBezTo>
                <a:cubicBezTo>
                  <a:pt x="153825" y="161998"/>
                  <a:pt x="137977" y="149552"/>
                  <a:pt x="127995" y="140866"/>
                </a:cubicBezTo>
                <a:cubicBezTo>
                  <a:pt x="124654" y="137958"/>
                  <a:pt x="122401" y="132026"/>
                  <a:pt x="126053" y="125705"/>
                </a:cubicBezTo>
                <a:cubicBezTo>
                  <a:pt x="129704" y="119424"/>
                  <a:pt x="135958" y="118377"/>
                  <a:pt x="140192" y="119812"/>
                </a:cubicBezTo>
                <a:close/>
                <a:moveTo>
                  <a:pt x="55590" y="119812"/>
                </a:moveTo>
                <a:cubicBezTo>
                  <a:pt x="59824" y="118378"/>
                  <a:pt x="66078" y="119386"/>
                  <a:pt x="69729" y="125706"/>
                </a:cubicBezTo>
                <a:cubicBezTo>
                  <a:pt x="73381" y="131988"/>
                  <a:pt x="71128" y="137959"/>
                  <a:pt x="67787" y="140867"/>
                </a:cubicBezTo>
                <a:cubicBezTo>
                  <a:pt x="57805" y="149591"/>
                  <a:pt x="41957" y="161999"/>
                  <a:pt x="24361" y="172003"/>
                </a:cubicBezTo>
                <a:cubicBezTo>
                  <a:pt x="16048" y="176733"/>
                  <a:pt x="7309" y="171925"/>
                  <a:pt x="2880" y="164248"/>
                </a:cubicBezTo>
                <a:cubicBezTo>
                  <a:pt x="-1548" y="156609"/>
                  <a:pt x="-1353" y="146605"/>
                  <a:pt x="6881" y="141797"/>
                </a:cubicBezTo>
                <a:cubicBezTo>
                  <a:pt x="24361" y="131600"/>
                  <a:pt x="43044" y="124116"/>
                  <a:pt x="55590" y="119812"/>
                </a:cubicBezTo>
                <a:close/>
                <a:moveTo>
                  <a:pt x="183618" y="46219"/>
                </a:moveTo>
                <a:cubicBezTo>
                  <a:pt x="187395" y="47789"/>
                  <a:pt x="190687" y="50911"/>
                  <a:pt x="192902" y="54749"/>
                </a:cubicBezTo>
                <a:cubicBezTo>
                  <a:pt x="197330" y="62426"/>
                  <a:pt x="197135" y="72391"/>
                  <a:pt x="188901" y="77161"/>
                </a:cubicBezTo>
                <a:cubicBezTo>
                  <a:pt x="171421" y="87358"/>
                  <a:pt x="152738" y="94842"/>
                  <a:pt x="140192" y="99146"/>
                </a:cubicBezTo>
                <a:cubicBezTo>
                  <a:pt x="135958" y="100580"/>
                  <a:pt x="129704" y="99572"/>
                  <a:pt x="126053" y="93252"/>
                </a:cubicBezTo>
                <a:cubicBezTo>
                  <a:pt x="122401" y="86971"/>
                  <a:pt x="124654" y="80999"/>
                  <a:pt x="127995" y="78091"/>
                </a:cubicBezTo>
                <a:cubicBezTo>
                  <a:pt x="137977" y="69406"/>
                  <a:pt x="153825" y="56998"/>
                  <a:pt x="171421" y="46994"/>
                </a:cubicBezTo>
                <a:cubicBezTo>
                  <a:pt x="175578" y="44629"/>
                  <a:pt x="179841" y="44648"/>
                  <a:pt x="183618" y="46219"/>
                </a:cubicBezTo>
                <a:close/>
                <a:moveTo>
                  <a:pt x="12179" y="46219"/>
                </a:moveTo>
                <a:cubicBezTo>
                  <a:pt x="15961" y="44648"/>
                  <a:pt x="20224" y="44629"/>
                  <a:pt x="24361" y="46994"/>
                </a:cubicBezTo>
                <a:cubicBezTo>
                  <a:pt x="41957" y="56998"/>
                  <a:pt x="57805" y="69406"/>
                  <a:pt x="67787" y="78130"/>
                </a:cubicBezTo>
                <a:cubicBezTo>
                  <a:pt x="71128" y="81038"/>
                  <a:pt x="73381" y="86971"/>
                  <a:pt x="69729" y="93291"/>
                </a:cubicBezTo>
                <a:cubicBezTo>
                  <a:pt x="66078" y="99572"/>
                  <a:pt x="59824" y="100619"/>
                  <a:pt x="55590" y="99185"/>
                </a:cubicBezTo>
                <a:cubicBezTo>
                  <a:pt x="43044" y="94881"/>
                  <a:pt x="24361" y="87397"/>
                  <a:pt x="6881" y="77200"/>
                </a:cubicBezTo>
                <a:cubicBezTo>
                  <a:pt x="-1353" y="72391"/>
                  <a:pt x="-1548" y="62426"/>
                  <a:pt x="2880" y="54749"/>
                </a:cubicBezTo>
                <a:cubicBezTo>
                  <a:pt x="5095" y="50911"/>
                  <a:pt x="8396" y="47789"/>
                  <a:pt x="12179" y="46219"/>
                </a:cubicBezTo>
                <a:close/>
                <a:moveTo>
                  <a:pt x="97891" y="0"/>
                </a:moveTo>
                <a:cubicBezTo>
                  <a:pt x="106747" y="0"/>
                  <a:pt x="115331" y="5157"/>
                  <a:pt x="115370" y="14695"/>
                </a:cubicBezTo>
                <a:cubicBezTo>
                  <a:pt x="115487" y="34897"/>
                  <a:pt x="112651" y="54788"/>
                  <a:pt x="110088" y="67778"/>
                </a:cubicBezTo>
                <a:cubicBezTo>
                  <a:pt x="109233" y="72159"/>
                  <a:pt x="105193" y="77045"/>
                  <a:pt x="97891" y="77045"/>
                </a:cubicBezTo>
                <a:cubicBezTo>
                  <a:pt x="90588" y="77045"/>
                  <a:pt x="86549" y="72159"/>
                  <a:pt x="85694" y="67778"/>
                </a:cubicBezTo>
                <a:cubicBezTo>
                  <a:pt x="83130" y="54788"/>
                  <a:pt x="80295" y="34897"/>
                  <a:pt x="80411" y="14695"/>
                </a:cubicBezTo>
                <a:cubicBezTo>
                  <a:pt x="80489" y="5157"/>
                  <a:pt x="89035" y="0"/>
                  <a:pt x="97891" y="0"/>
                </a:cubicBezTo>
                <a:close/>
              </a:path>
            </a:pathLst>
          </a:custGeom>
          <a:solidFill>
            <a:schemeClr val="accent5"/>
          </a:solidFill>
          <a:ln w="37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701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EF40859-7466-4682-05EB-BE7782D03D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715000"/>
          </a:xfrm>
          <a:custGeom>
            <a:avLst/>
            <a:gdLst>
              <a:gd name="connsiteX0" fmla="*/ 23526436 w 24377650"/>
              <a:gd name="connsiteY0" fmla="*/ 866292 h 13716000"/>
              <a:gd name="connsiteX1" fmla="*/ 23502728 w 24377650"/>
              <a:gd name="connsiteY1" fmla="*/ 884302 h 13716000"/>
              <a:gd name="connsiteX2" fmla="*/ 23492458 w 24377650"/>
              <a:gd name="connsiteY2" fmla="*/ 987465 h 13716000"/>
              <a:gd name="connsiteX3" fmla="*/ 23526436 w 24377650"/>
              <a:gd name="connsiteY3" fmla="*/ 1016026 h 13716000"/>
              <a:gd name="connsiteX4" fmla="*/ 23560410 w 24377650"/>
              <a:gd name="connsiteY4" fmla="*/ 987465 h 13716000"/>
              <a:gd name="connsiteX5" fmla="*/ 23550142 w 24377650"/>
              <a:gd name="connsiteY5" fmla="*/ 884302 h 13716000"/>
              <a:gd name="connsiteX6" fmla="*/ 23526436 w 24377650"/>
              <a:gd name="connsiteY6" fmla="*/ 866292 h 13716000"/>
              <a:gd name="connsiteX7" fmla="*/ 23608656 w 24377650"/>
              <a:gd name="connsiteY7" fmla="*/ 823263 h 13716000"/>
              <a:gd name="connsiteX8" fmla="*/ 23581174 w 24377650"/>
              <a:gd name="connsiteY8" fmla="*/ 834716 h 13716000"/>
              <a:gd name="connsiteX9" fmla="*/ 23584948 w 24377650"/>
              <a:gd name="connsiteY9" fmla="*/ 864181 h 13716000"/>
              <a:gd name="connsiteX10" fmla="*/ 23669356 w 24377650"/>
              <a:gd name="connsiteY10" fmla="*/ 924693 h 13716000"/>
              <a:gd name="connsiteX11" fmla="*/ 23711110 w 24377650"/>
              <a:gd name="connsiteY11" fmla="*/ 909621 h 13716000"/>
              <a:gd name="connsiteX12" fmla="*/ 23703334 w 24377650"/>
              <a:gd name="connsiteY12" fmla="*/ 865990 h 13716000"/>
              <a:gd name="connsiteX13" fmla="*/ 23608656 w 24377650"/>
              <a:gd name="connsiteY13" fmla="*/ 823263 h 13716000"/>
              <a:gd name="connsiteX14" fmla="*/ 23444214 w 24377650"/>
              <a:gd name="connsiteY14" fmla="*/ 823263 h 13716000"/>
              <a:gd name="connsiteX15" fmla="*/ 23349536 w 24377650"/>
              <a:gd name="connsiteY15" fmla="*/ 865990 h 13716000"/>
              <a:gd name="connsiteX16" fmla="*/ 23341760 w 24377650"/>
              <a:gd name="connsiteY16" fmla="*/ 909623 h 13716000"/>
              <a:gd name="connsiteX17" fmla="*/ 23383514 w 24377650"/>
              <a:gd name="connsiteY17" fmla="*/ 924695 h 13716000"/>
              <a:gd name="connsiteX18" fmla="*/ 23467922 w 24377650"/>
              <a:gd name="connsiteY18" fmla="*/ 864183 h 13716000"/>
              <a:gd name="connsiteX19" fmla="*/ 23471696 w 24377650"/>
              <a:gd name="connsiteY19" fmla="*/ 834718 h 13716000"/>
              <a:gd name="connsiteX20" fmla="*/ 23444214 w 24377650"/>
              <a:gd name="connsiteY20" fmla="*/ 823263 h 13716000"/>
              <a:gd name="connsiteX21" fmla="*/ 23693064 w 24377650"/>
              <a:gd name="connsiteY21" fmla="*/ 680237 h 13716000"/>
              <a:gd name="connsiteX22" fmla="*/ 23669356 w 24377650"/>
              <a:gd name="connsiteY22" fmla="*/ 681744 h 13716000"/>
              <a:gd name="connsiteX23" fmla="*/ 23584948 w 24377650"/>
              <a:gd name="connsiteY23" fmla="*/ 742180 h 13716000"/>
              <a:gd name="connsiteX24" fmla="*/ 23581174 w 24377650"/>
              <a:gd name="connsiteY24" fmla="*/ 771645 h 13716000"/>
              <a:gd name="connsiteX25" fmla="*/ 23608656 w 24377650"/>
              <a:gd name="connsiteY25" fmla="*/ 783099 h 13716000"/>
              <a:gd name="connsiteX26" fmla="*/ 23703334 w 24377650"/>
              <a:gd name="connsiteY26" fmla="*/ 740372 h 13716000"/>
              <a:gd name="connsiteX27" fmla="*/ 23711110 w 24377650"/>
              <a:gd name="connsiteY27" fmla="*/ 696815 h 13716000"/>
              <a:gd name="connsiteX28" fmla="*/ 23693064 w 24377650"/>
              <a:gd name="connsiteY28" fmla="*/ 680237 h 13716000"/>
              <a:gd name="connsiteX29" fmla="*/ 23359834 w 24377650"/>
              <a:gd name="connsiteY29" fmla="*/ 680237 h 13716000"/>
              <a:gd name="connsiteX30" fmla="*/ 23341760 w 24377650"/>
              <a:gd name="connsiteY30" fmla="*/ 696815 h 13716000"/>
              <a:gd name="connsiteX31" fmla="*/ 23349536 w 24377650"/>
              <a:gd name="connsiteY31" fmla="*/ 740448 h 13716000"/>
              <a:gd name="connsiteX32" fmla="*/ 23444214 w 24377650"/>
              <a:gd name="connsiteY32" fmla="*/ 783175 h 13716000"/>
              <a:gd name="connsiteX33" fmla="*/ 23471696 w 24377650"/>
              <a:gd name="connsiteY33" fmla="*/ 771721 h 13716000"/>
              <a:gd name="connsiteX34" fmla="*/ 23467922 w 24377650"/>
              <a:gd name="connsiteY34" fmla="*/ 742255 h 13716000"/>
              <a:gd name="connsiteX35" fmla="*/ 23383514 w 24377650"/>
              <a:gd name="connsiteY35" fmla="*/ 681744 h 13716000"/>
              <a:gd name="connsiteX36" fmla="*/ 23359834 w 24377650"/>
              <a:gd name="connsiteY36" fmla="*/ 680237 h 13716000"/>
              <a:gd name="connsiteX37" fmla="*/ 23526436 w 24377650"/>
              <a:gd name="connsiteY37" fmla="*/ 590412 h 13716000"/>
              <a:gd name="connsiteX38" fmla="*/ 23492458 w 24377650"/>
              <a:gd name="connsiteY38" fmla="*/ 618972 h 13716000"/>
              <a:gd name="connsiteX39" fmla="*/ 23502728 w 24377650"/>
              <a:gd name="connsiteY39" fmla="*/ 722137 h 13716000"/>
              <a:gd name="connsiteX40" fmla="*/ 23526436 w 24377650"/>
              <a:gd name="connsiteY40" fmla="*/ 740147 h 13716000"/>
              <a:gd name="connsiteX41" fmla="*/ 23550142 w 24377650"/>
              <a:gd name="connsiteY41" fmla="*/ 722137 h 13716000"/>
              <a:gd name="connsiteX42" fmla="*/ 23560410 w 24377650"/>
              <a:gd name="connsiteY42" fmla="*/ 618972 h 13716000"/>
              <a:gd name="connsiteX43" fmla="*/ 23526436 w 24377650"/>
              <a:gd name="connsiteY43" fmla="*/ 590412 h 13716000"/>
              <a:gd name="connsiteX44" fmla="*/ 0 w 24377650"/>
              <a:gd name="connsiteY44" fmla="*/ 0 h 13716000"/>
              <a:gd name="connsiteX45" fmla="*/ 24377650 w 24377650"/>
              <a:gd name="connsiteY45" fmla="*/ 0 h 13716000"/>
              <a:gd name="connsiteX46" fmla="*/ 24377650 w 24377650"/>
              <a:gd name="connsiteY46" fmla="*/ 13716000 h 13716000"/>
              <a:gd name="connsiteX47" fmla="*/ 0 w 24377650"/>
              <a:gd name="connsiteY47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4377650" h="13716000">
                <a:moveTo>
                  <a:pt x="23526436" y="866292"/>
                </a:moveTo>
                <a:cubicBezTo>
                  <a:pt x="23512240" y="866292"/>
                  <a:pt x="23504390" y="875787"/>
                  <a:pt x="23502728" y="884302"/>
                </a:cubicBezTo>
                <a:cubicBezTo>
                  <a:pt x="23497744" y="909545"/>
                  <a:pt x="23492234" y="948205"/>
                  <a:pt x="23492458" y="987465"/>
                </a:cubicBezTo>
                <a:cubicBezTo>
                  <a:pt x="23492610" y="1006004"/>
                  <a:pt x="23509222" y="1016026"/>
                  <a:pt x="23526436" y="1016026"/>
                </a:cubicBezTo>
                <a:cubicBezTo>
                  <a:pt x="23543648" y="1016026"/>
                  <a:pt x="23560334" y="1006004"/>
                  <a:pt x="23560410" y="987465"/>
                </a:cubicBezTo>
                <a:cubicBezTo>
                  <a:pt x="23560636" y="948205"/>
                  <a:pt x="23555124" y="909545"/>
                  <a:pt x="23550142" y="884302"/>
                </a:cubicBezTo>
                <a:cubicBezTo>
                  <a:pt x="23548480" y="875787"/>
                  <a:pt x="23540628" y="866292"/>
                  <a:pt x="23526436" y="866292"/>
                </a:cubicBezTo>
                <a:close/>
                <a:moveTo>
                  <a:pt x="23608656" y="823263"/>
                </a:moveTo>
                <a:cubicBezTo>
                  <a:pt x="23600426" y="820474"/>
                  <a:pt x="23588270" y="822509"/>
                  <a:pt x="23581174" y="834716"/>
                </a:cubicBezTo>
                <a:cubicBezTo>
                  <a:pt x="23574076" y="847001"/>
                  <a:pt x="23578454" y="858529"/>
                  <a:pt x="23584948" y="864181"/>
                </a:cubicBezTo>
                <a:cubicBezTo>
                  <a:pt x="23604352" y="881062"/>
                  <a:pt x="23635156" y="905251"/>
                  <a:pt x="23669356" y="924693"/>
                </a:cubicBezTo>
                <a:cubicBezTo>
                  <a:pt x="23685440" y="933887"/>
                  <a:pt x="23702502" y="924543"/>
                  <a:pt x="23711110" y="909621"/>
                </a:cubicBezTo>
                <a:cubicBezTo>
                  <a:pt x="23719716" y="894701"/>
                  <a:pt x="23719338" y="875335"/>
                  <a:pt x="23703334" y="865990"/>
                </a:cubicBezTo>
                <a:cubicBezTo>
                  <a:pt x="23669356" y="846171"/>
                  <a:pt x="23633042" y="831628"/>
                  <a:pt x="23608656" y="823263"/>
                </a:cubicBezTo>
                <a:close/>
                <a:moveTo>
                  <a:pt x="23444214" y="823263"/>
                </a:moveTo>
                <a:cubicBezTo>
                  <a:pt x="23419828" y="831628"/>
                  <a:pt x="23383514" y="846173"/>
                  <a:pt x="23349536" y="865990"/>
                </a:cubicBezTo>
                <a:cubicBezTo>
                  <a:pt x="23333532" y="875335"/>
                  <a:pt x="23333154" y="894777"/>
                  <a:pt x="23341760" y="909623"/>
                </a:cubicBezTo>
                <a:cubicBezTo>
                  <a:pt x="23350368" y="924543"/>
                  <a:pt x="23367354" y="933887"/>
                  <a:pt x="23383514" y="924695"/>
                </a:cubicBezTo>
                <a:cubicBezTo>
                  <a:pt x="23417714" y="905252"/>
                  <a:pt x="23448518" y="881138"/>
                  <a:pt x="23467922" y="864183"/>
                </a:cubicBezTo>
                <a:cubicBezTo>
                  <a:pt x="23474416" y="858531"/>
                  <a:pt x="23478794" y="846927"/>
                  <a:pt x="23471696" y="834718"/>
                </a:cubicBezTo>
                <a:cubicBezTo>
                  <a:pt x="23464600" y="822435"/>
                  <a:pt x="23452444" y="820476"/>
                  <a:pt x="23444214" y="823263"/>
                </a:cubicBezTo>
                <a:close/>
                <a:moveTo>
                  <a:pt x="23693064" y="680237"/>
                </a:moveTo>
                <a:cubicBezTo>
                  <a:pt x="23685724" y="677184"/>
                  <a:pt x="23677438" y="677147"/>
                  <a:pt x="23669356" y="681744"/>
                </a:cubicBezTo>
                <a:cubicBezTo>
                  <a:pt x="23635156" y="701186"/>
                  <a:pt x="23604352" y="725301"/>
                  <a:pt x="23584948" y="742180"/>
                </a:cubicBezTo>
                <a:cubicBezTo>
                  <a:pt x="23578454" y="747831"/>
                  <a:pt x="23574076" y="759438"/>
                  <a:pt x="23581174" y="771645"/>
                </a:cubicBezTo>
                <a:cubicBezTo>
                  <a:pt x="23588270" y="783927"/>
                  <a:pt x="23600426" y="785886"/>
                  <a:pt x="23608656" y="783099"/>
                </a:cubicBezTo>
                <a:cubicBezTo>
                  <a:pt x="23633042" y="774735"/>
                  <a:pt x="23669356" y="760190"/>
                  <a:pt x="23703334" y="740372"/>
                </a:cubicBezTo>
                <a:cubicBezTo>
                  <a:pt x="23719338" y="731102"/>
                  <a:pt x="23719716" y="711735"/>
                  <a:pt x="23711110" y="696815"/>
                </a:cubicBezTo>
                <a:cubicBezTo>
                  <a:pt x="23706804" y="689356"/>
                  <a:pt x="23700406" y="683289"/>
                  <a:pt x="23693064" y="680237"/>
                </a:cubicBezTo>
                <a:close/>
                <a:moveTo>
                  <a:pt x="23359834" y="680237"/>
                </a:moveTo>
                <a:cubicBezTo>
                  <a:pt x="23352482" y="683289"/>
                  <a:pt x="23346066" y="689356"/>
                  <a:pt x="23341760" y="696815"/>
                </a:cubicBezTo>
                <a:cubicBezTo>
                  <a:pt x="23333154" y="711735"/>
                  <a:pt x="23333532" y="731102"/>
                  <a:pt x="23349536" y="740448"/>
                </a:cubicBezTo>
                <a:cubicBezTo>
                  <a:pt x="23383514" y="760266"/>
                  <a:pt x="23419828" y="774811"/>
                  <a:pt x="23444214" y="783175"/>
                </a:cubicBezTo>
                <a:cubicBezTo>
                  <a:pt x="23452444" y="785962"/>
                  <a:pt x="23464600" y="783927"/>
                  <a:pt x="23471696" y="771721"/>
                </a:cubicBezTo>
                <a:cubicBezTo>
                  <a:pt x="23478794" y="759438"/>
                  <a:pt x="23474416" y="747907"/>
                  <a:pt x="23467922" y="742255"/>
                </a:cubicBezTo>
                <a:cubicBezTo>
                  <a:pt x="23448518" y="725301"/>
                  <a:pt x="23417714" y="701186"/>
                  <a:pt x="23383514" y="681744"/>
                </a:cubicBezTo>
                <a:cubicBezTo>
                  <a:pt x="23375472" y="677147"/>
                  <a:pt x="23367186" y="677184"/>
                  <a:pt x="23359834" y="680237"/>
                </a:cubicBezTo>
                <a:close/>
                <a:moveTo>
                  <a:pt x="23526436" y="590412"/>
                </a:moveTo>
                <a:cubicBezTo>
                  <a:pt x="23509222" y="590412"/>
                  <a:pt x="23492610" y="600435"/>
                  <a:pt x="23492458" y="618972"/>
                </a:cubicBezTo>
                <a:cubicBezTo>
                  <a:pt x="23492234" y="658233"/>
                  <a:pt x="23497744" y="696891"/>
                  <a:pt x="23502728" y="722137"/>
                </a:cubicBezTo>
                <a:cubicBezTo>
                  <a:pt x="23504390" y="730651"/>
                  <a:pt x="23512240" y="740147"/>
                  <a:pt x="23526436" y="740147"/>
                </a:cubicBezTo>
                <a:cubicBezTo>
                  <a:pt x="23540628" y="740147"/>
                  <a:pt x="23548480" y="730651"/>
                  <a:pt x="23550142" y="722137"/>
                </a:cubicBezTo>
                <a:cubicBezTo>
                  <a:pt x="23555124" y="696891"/>
                  <a:pt x="23560636" y="658233"/>
                  <a:pt x="23560410" y="618972"/>
                </a:cubicBezTo>
                <a:cubicBezTo>
                  <a:pt x="23560334" y="600435"/>
                  <a:pt x="23543648" y="590412"/>
                  <a:pt x="23526436" y="590412"/>
                </a:cubicBezTo>
                <a:close/>
                <a:moveTo>
                  <a:pt x="0" y="0"/>
                </a:moveTo>
                <a:lnTo>
                  <a:pt x="24377650" y="0"/>
                </a:lnTo>
                <a:lnTo>
                  <a:pt x="2437765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A97EE-1435-8346-65E8-9C3EE762B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6051" y="180003"/>
            <a:ext cx="2062104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Team Name Here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049E6F-37C1-F406-FAD5-E0086AD8B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51" y="883920"/>
            <a:ext cx="4315949" cy="4953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078061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ull-bleed Image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623BC5BB-5BB1-EA29-E374-D1A483DF54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7573" cy="5715000"/>
          </a:xfrm>
          <a:custGeom>
            <a:avLst/>
            <a:gdLst>
              <a:gd name="connsiteX0" fmla="*/ 466725 w 12192000"/>
              <a:gd name="connsiteY0" fmla="*/ 887005 h 6858000"/>
              <a:gd name="connsiteX1" fmla="*/ 339725 w 12192000"/>
              <a:gd name="connsiteY1" fmla="*/ 1014005 h 6858000"/>
              <a:gd name="connsiteX2" fmla="*/ 339725 w 12192000"/>
              <a:gd name="connsiteY2" fmla="*/ 1760765 h 6858000"/>
              <a:gd name="connsiteX3" fmla="*/ 466725 w 12192000"/>
              <a:gd name="connsiteY3" fmla="*/ 1887765 h 6858000"/>
              <a:gd name="connsiteX4" fmla="*/ 3895725 w 12192000"/>
              <a:gd name="connsiteY4" fmla="*/ 1887765 h 6858000"/>
              <a:gd name="connsiteX5" fmla="*/ 4022725 w 12192000"/>
              <a:gd name="connsiteY5" fmla="*/ 1760130 h 6858000"/>
              <a:gd name="connsiteX6" fmla="*/ 4022725 w 12192000"/>
              <a:gd name="connsiteY6" fmla="*/ 1014005 h 6858000"/>
              <a:gd name="connsiteX7" fmla="*/ 3895725 w 12192000"/>
              <a:gd name="connsiteY7" fmla="*/ 887005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466725" y="887005"/>
                </a:moveTo>
                <a:cubicBezTo>
                  <a:pt x="396875" y="887005"/>
                  <a:pt x="339725" y="944155"/>
                  <a:pt x="339725" y="1014005"/>
                </a:cubicBezTo>
                <a:lnTo>
                  <a:pt x="339725" y="1760765"/>
                </a:lnTo>
                <a:cubicBezTo>
                  <a:pt x="339725" y="1830615"/>
                  <a:pt x="396875" y="1887765"/>
                  <a:pt x="466725" y="1887765"/>
                </a:cubicBezTo>
                <a:lnTo>
                  <a:pt x="3895725" y="1887765"/>
                </a:lnTo>
                <a:cubicBezTo>
                  <a:pt x="3965575" y="1887765"/>
                  <a:pt x="4022725" y="1830615"/>
                  <a:pt x="4022725" y="1760130"/>
                </a:cubicBezTo>
                <a:lnTo>
                  <a:pt x="4022725" y="1014005"/>
                </a:lnTo>
                <a:cubicBezTo>
                  <a:pt x="4022725" y="944155"/>
                  <a:pt x="3965575" y="887005"/>
                  <a:pt x="3895725" y="88700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050"/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625888A-B925-5B51-4B08-4AA5B5E8244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53703" y="738909"/>
            <a:ext cx="2766385" cy="832922"/>
          </a:xfrm>
          <a:prstGeom prst="roundRect">
            <a:avLst>
              <a:gd name="adj" fmla="val 12698"/>
            </a:avLst>
          </a:prstGeom>
          <a:solidFill>
            <a:schemeClr val="accent4"/>
          </a:solidFill>
        </p:spPr>
        <p:txBody>
          <a:bodyPr lIns="393192" anchor="ctr" anchorCtr="0"/>
          <a:lstStyle>
            <a:lvl1pPr marL="0" indent="0">
              <a:lnSpc>
                <a:spcPts val="1575"/>
              </a:lnSpc>
              <a:spcAft>
                <a:spcPts val="0"/>
              </a:spcAft>
              <a:buNone/>
              <a:defRPr sz="1500" b="1" i="0">
                <a:latin typeface="Everyday Sans Semibold" pitchFamily="2" charset="77"/>
              </a:defRPr>
            </a:lvl1pPr>
            <a:lvl2pPr marL="342906" indent="0">
              <a:buNone/>
              <a:defRPr sz="1050"/>
            </a:lvl2pPr>
            <a:lvl3pPr marL="685811" indent="0">
              <a:buNone/>
              <a:defRPr sz="900"/>
            </a:lvl3pPr>
            <a:lvl4pPr marL="1028717" indent="0">
              <a:buNone/>
              <a:defRPr sz="750"/>
            </a:lvl4pPr>
            <a:lvl5pPr marL="1371623" indent="0">
              <a:buNone/>
              <a:defRPr sz="750"/>
            </a:lvl5pPr>
            <a:lvl6pPr marL="1714528" indent="0">
              <a:buNone/>
              <a:defRPr sz="750"/>
            </a:lvl6pPr>
            <a:lvl7pPr marL="2057434" indent="0">
              <a:buNone/>
              <a:defRPr sz="750"/>
            </a:lvl7pPr>
            <a:lvl8pPr marL="2400340" indent="0">
              <a:buNone/>
              <a:defRPr sz="750"/>
            </a:lvl8pPr>
            <a:lvl9pPr marL="2743245" indent="0">
              <a:buNone/>
              <a:defRPr sz="750"/>
            </a:lvl9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07264965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Full-bleed Image Head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C0574F5-DF6F-51BE-ACF8-CB1347C43D2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9144000" cy="5715000"/>
          </a:xfrm>
          <a:custGeom>
            <a:avLst/>
            <a:gdLst>
              <a:gd name="connsiteX0" fmla="*/ 23526436 w 24377650"/>
              <a:gd name="connsiteY0" fmla="*/ 945645 h 13716000"/>
              <a:gd name="connsiteX1" fmla="*/ 23502728 w 24377650"/>
              <a:gd name="connsiteY1" fmla="*/ 963655 h 13716000"/>
              <a:gd name="connsiteX2" fmla="*/ 23492458 w 24377650"/>
              <a:gd name="connsiteY2" fmla="*/ 1066818 h 13716000"/>
              <a:gd name="connsiteX3" fmla="*/ 23526436 w 24377650"/>
              <a:gd name="connsiteY3" fmla="*/ 1095379 h 13716000"/>
              <a:gd name="connsiteX4" fmla="*/ 23560410 w 24377650"/>
              <a:gd name="connsiteY4" fmla="*/ 1066818 h 13716000"/>
              <a:gd name="connsiteX5" fmla="*/ 23550142 w 24377650"/>
              <a:gd name="connsiteY5" fmla="*/ 963655 h 13716000"/>
              <a:gd name="connsiteX6" fmla="*/ 23526436 w 24377650"/>
              <a:gd name="connsiteY6" fmla="*/ 945645 h 13716000"/>
              <a:gd name="connsiteX7" fmla="*/ 23608656 w 24377650"/>
              <a:gd name="connsiteY7" fmla="*/ 902616 h 13716000"/>
              <a:gd name="connsiteX8" fmla="*/ 23581174 w 24377650"/>
              <a:gd name="connsiteY8" fmla="*/ 914069 h 13716000"/>
              <a:gd name="connsiteX9" fmla="*/ 23584948 w 24377650"/>
              <a:gd name="connsiteY9" fmla="*/ 943534 h 13716000"/>
              <a:gd name="connsiteX10" fmla="*/ 23669356 w 24377650"/>
              <a:gd name="connsiteY10" fmla="*/ 1004046 h 13716000"/>
              <a:gd name="connsiteX11" fmla="*/ 23711110 w 24377650"/>
              <a:gd name="connsiteY11" fmla="*/ 988974 h 13716000"/>
              <a:gd name="connsiteX12" fmla="*/ 23703334 w 24377650"/>
              <a:gd name="connsiteY12" fmla="*/ 945343 h 13716000"/>
              <a:gd name="connsiteX13" fmla="*/ 23608656 w 24377650"/>
              <a:gd name="connsiteY13" fmla="*/ 902616 h 13716000"/>
              <a:gd name="connsiteX14" fmla="*/ 23444214 w 24377650"/>
              <a:gd name="connsiteY14" fmla="*/ 902616 h 13716000"/>
              <a:gd name="connsiteX15" fmla="*/ 23349536 w 24377650"/>
              <a:gd name="connsiteY15" fmla="*/ 945343 h 13716000"/>
              <a:gd name="connsiteX16" fmla="*/ 23341760 w 24377650"/>
              <a:gd name="connsiteY16" fmla="*/ 988976 h 13716000"/>
              <a:gd name="connsiteX17" fmla="*/ 23383514 w 24377650"/>
              <a:gd name="connsiteY17" fmla="*/ 1004048 h 13716000"/>
              <a:gd name="connsiteX18" fmla="*/ 23467922 w 24377650"/>
              <a:gd name="connsiteY18" fmla="*/ 943536 h 13716000"/>
              <a:gd name="connsiteX19" fmla="*/ 23471696 w 24377650"/>
              <a:gd name="connsiteY19" fmla="*/ 914071 h 13716000"/>
              <a:gd name="connsiteX20" fmla="*/ 23444214 w 24377650"/>
              <a:gd name="connsiteY20" fmla="*/ 902616 h 13716000"/>
              <a:gd name="connsiteX21" fmla="*/ 23693064 w 24377650"/>
              <a:gd name="connsiteY21" fmla="*/ 759590 h 13716000"/>
              <a:gd name="connsiteX22" fmla="*/ 23669356 w 24377650"/>
              <a:gd name="connsiteY22" fmla="*/ 761097 h 13716000"/>
              <a:gd name="connsiteX23" fmla="*/ 23584948 w 24377650"/>
              <a:gd name="connsiteY23" fmla="*/ 821533 h 13716000"/>
              <a:gd name="connsiteX24" fmla="*/ 23581174 w 24377650"/>
              <a:gd name="connsiteY24" fmla="*/ 850998 h 13716000"/>
              <a:gd name="connsiteX25" fmla="*/ 23608656 w 24377650"/>
              <a:gd name="connsiteY25" fmla="*/ 862452 h 13716000"/>
              <a:gd name="connsiteX26" fmla="*/ 23703334 w 24377650"/>
              <a:gd name="connsiteY26" fmla="*/ 819725 h 13716000"/>
              <a:gd name="connsiteX27" fmla="*/ 23711110 w 24377650"/>
              <a:gd name="connsiteY27" fmla="*/ 776168 h 13716000"/>
              <a:gd name="connsiteX28" fmla="*/ 23693064 w 24377650"/>
              <a:gd name="connsiteY28" fmla="*/ 759590 h 13716000"/>
              <a:gd name="connsiteX29" fmla="*/ 23359834 w 24377650"/>
              <a:gd name="connsiteY29" fmla="*/ 759590 h 13716000"/>
              <a:gd name="connsiteX30" fmla="*/ 23341760 w 24377650"/>
              <a:gd name="connsiteY30" fmla="*/ 776168 h 13716000"/>
              <a:gd name="connsiteX31" fmla="*/ 23349536 w 24377650"/>
              <a:gd name="connsiteY31" fmla="*/ 819801 h 13716000"/>
              <a:gd name="connsiteX32" fmla="*/ 23444214 w 24377650"/>
              <a:gd name="connsiteY32" fmla="*/ 862528 h 13716000"/>
              <a:gd name="connsiteX33" fmla="*/ 23471696 w 24377650"/>
              <a:gd name="connsiteY33" fmla="*/ 851074 h 13716000"/>
              <a:gd name="connsiteX34" fmla="*/ 23467922 w 24377650"/>
              <a:gd name="connsiteY34" fmla="*/ 821608 h 13716000"/>
              <a:gd name="connsiteX35" fmla="*/ 23383514 w 24377650"/>
              <a:gd name="connsiteY35" fmla="*/ 761097 h 13716000"/>
              <a:gd name="connsiteX36" fmla="*/ 23359834 w 24377650"/>
              <a:gd name="connsiteY36" fmla="*/ 759590 h 13716000"/>
              <a:gd name="connsiteX37" fmla="*/ 23526436 w 24377650"/>
              <a:gd name="connsiteY37" fmla="*/ 669765 h 13716000"/>
              <a:gd name="connsiteX38" fmla="*/ 23492458 w 24377650"/>
              <a:gd name="connsiteY38" fmla="*/ 698324 h 13716000"/>
              <a:gd name="connsiteX39" fmla="*/ 23502728 w 24377650"/>
              <a:gd name="connsiteY39" fmla="*/ 801490 h 13716000"/>
              <a:gd name="connsiteX40" fmla="*/ 23526436 w 24377650"/>
              <a:gd name="connsiteY40" fmla="*/ 819500 h 13716000"/>
              <a:gd name="connsiteX41" fmla="*/ 23550142 w 24377650"/>
              <a:gd name="connsiteY41" fmla="*/ 801490 h 13716000"/>
              <a:gd name="connsiteX42" fmla="*/ 23560410 w 24377650"/>
              <a:gd name="connsiteY42" fmla="*/ 698324 h 13716000"/>
              <a:gd name="connsiteX43" fmla="*/ 23526436 w 24377650"/>
              <a:gd name="connsiteY43" fmla="*/ 669765 h 13716000"/>
              <a:gd name="connsiteX44" fmla="*/ 0 w 24377650"/>
              <a:gd name="connsiteY44" fmla="*/ 0 h 13716000"/>
              <a:gd name="connsiteX45" fmla="*/ 24377650 w 24377650"/>
              <a:gd name="connsiteY45" fmla="*/ 0 h 13716000"/>
              <a:gd name="connsiteX46" fmla="*/ 24377650 w 24377650"/>
              <a:gd name="connsiteY46" fmla="*/ 13716000 h 13716000"/>
              <a:gd name="connsiteX47" fmla="*/ 0 w 24377650"/>
              <a:gd name="connsiteY47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4377650" h="13716000">
                <a:moveTo>
                  <a:pt x="23526436" y="945645"/>
                </a:moveTo>
                <a:cubicBezTo>
                  <a:pt x="23512240" y="945645"/>
                  <a:pt x="23504390" y="955141"/>
                  <a:pt x="23502728" y="963655"/>
                </a:cubicBezTo>
                <a:cubicBezTo>
                  <a:pt x="23497744" y="988898"/>
                  <a:pt x="23492234" y="1027558"/>
                  <a:pt x="23492458" y="1066818"/>
                </a:cubicBezTo>
                <a:cubicBezTo>
                  <a:pt x="23492610" y="1085357"/>
                  <a:pt x="23509222" y="1095379"/>
                  <a:pt x="23526436" y="1095379"/>
                </a:cubicBezTo>
                <a:cubicBezTo>
                  <a:pt x="23543648" y="1095379"/>
                  <a:pt x="23560334" y="1085357"/>
                  <a:pt x="23560410" y="1066818"/>
                </a:cubicBezTo>
                <a:cubicBezTo>
                  <a:pt x="23560636" y="1027558"/>
                  <a:pt x="23555124" y="988898"/>
                  <a:pt x="23550142" y="963655"/>
                </a:cubicBezTo>
                <a:cubicBezTo>
                  <a:pt x="23548480" y="955141"/>
                  <a:pt x="23540628" y="945645"/>
                  <a:pt x="23526436" y="945645"/>
                </a:cubicBezTo>
                <a:close/>
                <a:moveTo>
                  <a:pt x="23608656" y="902616"/>
                </a:moveTo>
                <a:cubicBezTo>
                  <a:pt x="23600426" y="899827"/>
                  <a:pt x="23588270" y="901862"/>
                  <a:pt x="23581174" y="914069"/>
                </a:cubicBezTo>
                <a:cubicBezTo>
                  <a:pt x="23574076" y="926354"/>
                  <a:pt x="23578454" y="937882"/>
                  <a:pt x="23584948" y="943534"/>
                </a:cubicBezTo>
                <a:cubicBezTo>
                  <a:pt x="23604352" y="960415"/>
                  <a:pt x="23635156" y="984603"/>
                  <a:pt x="23669356" y="1004046"/>
                </a:cubicBezTo>
                <a:cubicBezTo>
                  <a:pt x="23685440" y="1013240"/>
                  <a:pt x="23702502" y="1003896"/>
                  <a:pt x="23711110" y="988974"/>
                </a:cubicBezTo>
                <a:cubicBezTo>
                  <a:pt x="23719716" y="974054"/>
                  <a:pt x="23719338" y="954688"/>
                  <a:pt x="23703334" y="945343"/>
                </a:cubicBezTo>
                <a:cubicBezTo>
                  <a:pt x="23669356" y="925524"/>
                  <a:pt x="23633042" y="910981"/>
                  <a:pt x="23608656" y="902616"/>
                </a:cubicBezTo>
                <a:close/>
                <a:moveTo>
                  <a:pt x="23444214" y="902616"/>
                </a:moveTo>
                <a:cubicBezTo>
                  <a:pt x="23419828" y="910981"/>
                  <a:pt x="23383514" y="925526"/>
                  <a:pt x="23349536" y="945343"/>
                </a:cubicBezTo>
                <a:cubicBezTo>
                  <a:pt x="23333532" y="954688"/>
                  <a:pt x="23333154" y="974130"/>
                  <a:pt x="23341760" y="988976"/>
                </a:cubicBezTo>
                <a:cubicBezTo>
                  <a:pt x="23350368" y="1003896"/>
                  <a:pt x="23367354" y="1013240"/>
                  <a:pt x="23383514" y="1004048"/>
                </a:cubicBezTo>
                <a:cubicBezTo>
                  <a:pt x="23417714" y="984605"/>
                  <a:pt x="23448518" y="960491"/>
                  <a:pt x="23467922" y="943536"/>
                </a:cubicBezTo>
                <a:cubicBezTo>
                  <a:pt x="23474416" y="937884"/>
                  <a:pt x="23478794" y="926280"/>
                  <a:pt x="23471696" y="914071"/>
                </a:cubicBezTo>
                <a:cubicBezTo>
                  <a:pt x="23464600" y="901788"/>
                  <a:pt x="23452444" y="899829"/>
                  <a:pt x="23444214" y="902616"/>
                </a:cubicBezTo>
                <a:close/>
                <a:moveTo>
                  <a:pt x="23693064" y="759590"/>
                </a:moveTo>
                <a:cubicBezTo>
                  <a:pt x="23685724" y="756537"/>
                  <a:pt x="23677438" y="756500"/>
                  <a:pt x="23669356" y="761097"/>
                </a:cubicBezTo>
                <a:cubicBezTo>
                  <a:pt x="23635156" y="780539"/>
                  <a:pt x="23604352" y="804654"/>
                  <a:pt x="23584948" y="821533"/>
                </a:cubicBezTo>
                <a:cubicBezTo>
                  <a:pt x="23578454" y="827184"/>
                  <a:pt x="23574076" y="838791"/>
                  <a:pt x="23581174" y="850998"/>
                </a:cubicBezTo>
                <a:cubicBezTo>
                  <a:pt x="23588270" y="863280"/>
                  <a:pt x="23600426" y="865239"/>
                  <a:pt x="23608656" y="862452"/>
                </a:cubicBezTo>
                <a:cubicBezTo>
                  <a:pt x="23633042" y="854088"/>
                  <a:pt x="23669356" y="839543"/>
                  <a:pt x="23703334" y="819725"/>
                </a:cubicBezTo>
                <a:cubicBezTo>
                  <a:pt x="23719338" y="810455"/>
                  <a:pt x="23719716" y="791088"/>
                  <a:pt x="23711110" y="776168"/>
                </a:cubicBezTo>
                <a:cubicBezTo>
                  <a:pt x="23706804" y="768709"/>
                  <a:pt x="23700406" y="762642"/>
                  <a:pt x="23693064" y="759590"/>
                </a:cubicBezTo>
                <a:close/>
                <a:moveTo>
                  <a:pt x="23359834" y="759590"/>
                </a:moveTo>
                <a:cubicBezTo>
                  <a:pt x="23352482" y="762642"/>
                  <a:pt x="23346066" y="768709"/>
                  <a:pt x="23341760" y="776168"/>
                </a:cubicBezTo>
                <a:cubicBezTo>
                  <a:pt x="23333154" y="791088"/>
                  <a:pt x="23333532" y="810455"/>
                  <a:pt x="23349536" y="819801"/>
                </a:cubicBezTo>
                <a:cubicBezTo>
                  <a:pt x="23383514" y="839619"/>
                  <a:pt x="23419828" y="854164"/>
                  <a:pt x="23444214" y="862528"/>
                </a:cubicBezTo>
                <a:cubicBezTo>
                  <a:pt x="23452444" y="865315"/>
                  <a:pt x="23464600" y="863280"/>
                  <a:pt x="23471696" y="851074"/>
                </a:cubicBezTo>
                <a:cubicBezTo>
                  <a:pt x="23478794" y="838791"/>
                  <a:pt x="23474416" y="827260"/>
                  <a:pt x="23467922" y="821608"/>
                </a:cubicBezTo>
                <a:cubicBezTo>
                  <a:pt x="23448518" y="804654"/>
                  <a:pt x="23417714" y="780539"/>
                  <a:pt x="23383514" y="761097"/>
                </a:cubicBezTo>
                <a:cubicBezTo>
                  <a:pt x="23375472" y="756500"/>
                  <a:pt x="23367186" y="756537"/>
                  <a:pt x="23359834" y="759590"/>
                </a:cubicBezTo>
                <a:close/>
                <a:moveTo>
                  <a:pt x="23526436" y="669765"/>
                </a:moveTo>
                <a:cubicBezTo>
                  <a:pt x="23509222" y="669765"/>
                  <a:pt x="23492610" y="679788"/>
                  <a:pt x="23492458" y="698324"/>
                </a:cubicBezTo>
                <a:cubicBezTo>
                  <a:pt x="23492234" y="737586"/>
                  <a:pt x="23497744" y="776244"/>
                  <a:pt x="23502728" y="801490"/>
                </a:cubicBezTo>
                <a:cubicBezTo>
                  <a:pt x="23504390" y="810004"/>
                  <a:pt x="23512240" y="819500"/>
                  <a:pt x="23526436" y="819500"/>
                </a:cubicBezTo>
                <a:cubicBezTo>
                  <a:pt x="23540628" y="819500"/>
                  <a:pt x="23548480" y="810004"/>
                  <a:pt x="23550142" y="801490"/>
                </a:cubicBezTo>
                <a:cubicBezTo>
                  <a:pt x="23555124" y="776244"/>
                  <a:pt x="23560636" y="737586"/>
                  <a:pt x="23560410" y="698324"/>
                </a:cubicBezTo>
                <a:cubicBezTo>
                  <a:pt x="23560334" y="679788"/>
                  <a:pt x="23543648" y="669765"/>
                  <a:pt x="23526436" y="669765"/>
                </a:cubicBezTo>
                <a:close/>
                <a:moveTo>
                  <a:pt x="0" y="0"/>
                </a:moveTo>
                <a:lnTo>
                  <a:pt x="24377650" y="0"/>
                </a:lnTo>
                <a:lnTo>
                  <a:pt x="2437765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625888A-B925-5B51-4B08-4AA5B5E8244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53703" y="738909"/>
            <a:ext cx="2766385" cy="832922"/>
          </a:xfrm>
          <a:prstGeom prst="rect">
            <a:avLst/>
          </a:prstGeom>
          <a:noFill/>
        </p:spPr>
        <p:txBody>
          <a:bodyPr lIns="0" anchor="ctr" anchorCtr="0"/>
          <a:lstStyle>
            <a:lvl1pPr marL="0" indent="0" algn="l">
              <a:lnSpc>
                <a:spcPts val="1575"/>
              </a:lnSpc>
              <a:spcAft>
                <a:spcPts val="0"/>
              </a:spcAft>
              <a:buNone/>
              <a:defRPr sz="1500" b="1" i="0">
                <a:solidFill>
                  <a:schemeClr val="bg1"/>
                </a:solidFill>
                <a:latin typeface="Everyday Sans Semibold" pitchFamily="2" charset="77"/>
              </a:defRPr>
            </a:lvl1pPr>
            <a:lvl2pPr marL="342906" indent="0">
              <a:buNone/>
              <a:defRPr sz="1050"/>
            </a:lvl2pPr>
            <a:lvl3pPr marL="685811" indent="0">
              <a:buNone/>
              <a:defRPr sz="900"/>
            </a:lvl3pPr>
            <a:lvl4pPr marL="1028717" indent="0">
              <a:buNone/>
              <a:defRPr sz="750"/>
            </a:lvl4pPr>
            <a:lvl5pPr marL="1371623" indent="0">
              <a:buNone/>
              <a:defRPr sz="750"/>
            </a:lvl5pPr>
            <a:lvl6pPr marL="1714528" indent="0">
              <a:buNone/>
              <a:defRPr sz="750"/>
            </a:lvl6pPr>
            <a:lvl7pPr marL="2057434" indent="0">
              <a:buNone/>
              <a:defRPr sz="750"/>
            </a:lvl7pPr>
            <a:lvl8pPr marL="2400340" indent="0">
              <a:buNone/>
              <a:defRPr sz="750"/>
            </a:lvl8pPr>
            <a:lvl9pPr marL="2743245" indent="0">
              <a:buNone/>
              <a:defRPr sz="75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EB081189-3B97-1062-8ABE-26151B775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6051" y="175180"/>
            <a:ext cx="2062104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Team Name Here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982E9361-C005-EA47-9AFB-69DFC6F08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8682" y="5306564"/>
            <a:ext cx="2057400" cy="190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7E83E8E-4C8F-494C-96FC-84A57D3155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6045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/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8465" y="1244113"/>
            <a:ext cx="4453837" cy="2857590"/>
          </a:xfrm>
        </p:spPr>
        <p:txBody>
          <a:bodyPr/>
          <a:lstStyle>
            <a:lvl1pPr>
              <a:lnSpc>
                <a:spcPts val="3526"/>
              </a:lnSpc>
              <a:spcAft>
                <a:spcPts val="0"/>
              </a:spcAft>
              <a:defRPr sz="3001" b="0" i="0">
                <a:latin typeface="Everyday Sans Light" pitchFamily="2" charset="77"/>
              </a:defRPr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44696" y="4503757"/>
            <a:ext cx="4453837" cy="408782"/>
          </a:xfrm>
        </p:spPr>
        <p:txBody>
          <a:bodyPr/>
          <a:lstStyle>
            <a:lvl1pPr marL="0" indent="0">
              <a:lnSpc>
                <a:spcPts val="1275"/>
              </a:lnSpc>
              <a:spcAft>
                <a:spcPts val="0"/>
              </a:spcAft>
              <a:buNone/>
              <a:defRPr sz="975"/>
            </a:lvl1pPr>
            <a:lvl2pPr marL="342906" indent="0">
              <a:buNone/>
              <a:defRPr sz="1050"/>
            </a:lvl2pPr>
            <a:lvl3pPr marL="685811" indent="0">
              <a:buNone/>
              <a:defRPr sz="900"/>
            </a:lvl3pPr>
            <a:lvl4pPr marL="1028717" indent="0">
              <a:buNone/>
              <a:defRPr sz="750"/>
            </a:lvl4pPr>
            <a:lvl5pPr marL="1371623" indent="0">
              <a:buNone/>
              <a:defRPr sz="750"/>
            </a:lvl5pPr>
            <a:lvl6pPr marL="1714528" indent="0">
              <a:buNone/>
              <a:defRPr sz="750"/>
            </a:lvl6pPr>
            <a:lvl7pPr marL="2057434" indent="0">
              <a:buNone/>
              <a:defRPr sz="750"/>
            </a:lvl7pPr>
            <a:lvl8pPr marL="2400340" indent="0">
              <a:buNone/>
              <a:defRPr sz="750"/>
            </a:lvl8pPr>
            <a:lvl9pPr marL="2743245" indent="0">
              <a:buNone/>
              <a:defRPr sz="750"/>
            </a:lvl9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Professional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60B777-BE0B-A28F-4479-987F0E5099C7}"/>
              </a:ext>
            </a:extLst>
          </p:cNvPr>
          <p:cNvSpPr txBox="1"/>
          <p:nvPr userDrawn="1"/>
        </p:nvSpPr>
        <p:spPr>
          <a:xfrm>
            <a:off x="481736" y="1272407"/>
            <a:ext cx="195313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ts val="3151"/>
              </a:lnSpc>
            </a:pPr>
            <a:r>
              <a:rPr lang="en-US" sz="3001" b="0" i="0">
                <a:solidFill>
                  <a:schemeClr val="accent1"/>
                </a:solidFill>
                <a:latin typeface="Everyday Sans Light" pitchFamily="2" charset="77"/>
              </a:rPr>
              <a:t>“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6A87A5E-9B1F-A793-1C5F-2B173C494C5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67989" y="922734"/>
            <a:ext cx="3518051" cy="4319459"/>
          </a:xfrm>
          <a:prstGeom prst="roundRect">
            <a:avLst>
              <a:gd name="adj" fmla="val 4161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Graphic 11">
            <a:extLst>
              <a:ext uri="{FF2B5EF4-FFF2-40B4-BE49-F238E27FC236}">
                <a16:creationId xmlns:a16="http://schemas.microsoft.com/office/drawing/2014/main" id="{FE37B2FC-39CF-4D72-DB7B-6CE63F190FB5}"/>
              </a:ext>
            </a:extLst>
          </p:cNvPr>
          <p:cNvSpPr/>
          <p:nvPr/>
        </p:nvSpPr>
        <p:spPr>
          <a:xfrm>
            <a:off x="267115" y="933238"/>
            <a:ext cx="4976811" cy="4308955"/>
          </a:xfrm>
          <a:custGeom>
            <a:avLst/>
            <a:gdLst>
              <a:gd name="connsiteX0" fmla="*/ 4093464 w 4223003"/>
              <a:gd name="connsiteY0" fmla="*/ 0 h 3291530"/>
              <a:gd name="connsiteX1" fmla="*/ 4223004 w 4223003"/>
              <a:gd name="connsiteY1" fmla="*/ 129540 h 3291530"/>
              <a:gd name="connsiteX2" fmla="*/ 4223004 w 4223003"/>
              <a:gd name="connsiteY2" fmla="*/ 3161991 h 3291530"/>
              <a:gd name="connsiteX3" fmla="*/ 4093464 w 4223003"/>
              <a:gd name="connsiteY3" fmla="*/ 3291531 h 3291530"/>
              <a:gd name="connsiteX4" fmla="*/ 129540 w 4223003"/>
              <a:gd name="connsiteY4" fmla="*/ 3291531 h 3291530"/>
              <a:gd name="connsiteX5" fmla="*/ 0 w 4223003"/>
              <a:gd name="connsiteY5" fmla="*/ 3161991 h 3291530"/>
              <a:gd name="connsiteX6" fmla="*/ 0 w 4223003"/>
              <a:gd name="connsiteY6" fmla="*/ 129540 h 3291530"/>
              <a:gd name="connsiteX7" fmla="*/ 129540 w 4223003"/>
              <a:gd name="connsiteY7" fmla="*/ 0 h 329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3003" h="3291530">
                <a:moveTo>
                  <a:pt x="4093464" y="0"/>
                </a:moveTo>
                <a:cubicBezTo>
                  <a:pt x="4165007" y="0"/>
                  <a:pt x="4223004" y="57997"/>
                  <a:pt x="4223004" y="129540"/>
                </a:cubicBezTo>
                <a:lnTo>
                  <a:pt x="4223004" y="3161991"/>
                </a:lnTo>
                <a:cubicBezTo>
                  <a:pt x="4223004" y="3233533"/>
                  <a:pt x="4165007" y="3291531"/>
                  <a:pt x="4093464" y="3291531"/>
                </a:cubicBezTo>
                <a:lnTo>
                  <a:pt x="129540" y="3291531"/>
                </a:lnTo>
                <a:cubicBezTo>
                  <a:pt x="57997" y="3291531"/>
                  <a:pt x="0" y="3233533"/>
                  <a:pt x="0" y="3161991"/>
                </a:cubicBezTo>
                <a:lnTo>
                  <a:pt x="0" y="129540"/>
                </a:lnTo>
                <a:cubicBezTo>
                  <a:pt x="0" y="57997"/>
                  <a:pt x="57997" y="0"/>
                  <a:pt x="129540" y="0"/>
                </a:cubicBezTo>
                <a:close/>
              </a:path>
            </a:pathLst>
          </a:custGeom>
          <a:noFill/>
          <a:ln w="2222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</p:spTree>
    <p:extLst>
      <p:ext uri="{BB962C8B-B14F-4D97-AF65-F5344CB8AC3E}">
        <p14:creationId xmlns:p14="http://schemas.microsoft.com/office/powerpoint/2010/main" val="216221477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/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D47C863-4D52-D414-6D6E-455138341C6F}"/>
              </a:ext>
            </a:extLst>
          </p:cNvPr>
          <p:cNvSpPr/>
          <p:nvPr/>
        </p:nvSpPr>
        <p:spPr>
          <a:xfrm>
            <a:off x="257175" y="923693"/>
            <a:ext cx="8629650" cy="4315522"/>
          </a:xfrm>
          <a:prstGeom prst="roundRect">
            <a:avLst>
              <a:gd name="adj" fmla="val 3962"/>
            </a:avLst>
          </a:prstGeom>
          <a:solidFill>
            <a:srgbClr val="A9DDF7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00552" y="1284470"/>
            <a:ext cx="8231744" cy="3009900"/>
          </a:xfrm>
        </p:spPr>
        <p:txBody>
          <a:bodyPr/>
          <a:lstStyle>
            <a:lvl1pPr marL="237593" indent="-237593">
              <a:lnSpc>
                <a:spcPts val="4651"/>
              </a:lnSpc>
              <a:spcAft>
                <a:spcPts val="0"/>
              </a:spcAft>
              <a:tabLst/>
              <a:defRPr sz="4126" b="0" i="0">
                <a:latin typeface="Everyday Sans Light" pitchFamily="2" charset="77"/>
              </a:defRPr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“Click to edit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43472" y="4391167"/>
            <a:ext cx="7526618" cy="533400"/>
          </a:xfrm>
        </p:spPr>
        <p:txBody>
          <a:bodyPr/>
          <a:lstStyle>
            <a:lvl1pPr marL="0" indent="0">
              <a:lnSpc>
                <a:spcPts val="1725"/>
              </a:lnSpc>
              <a:spcAft>
                <a:spcPts val="0"/>
              </a:spcAft>
              <a:buNone/>
              <a:defRPr sz="1350"/>
            </a:lvl1pPr>
            <a:lvl2pPr marL="342906" indent="0">
              <a:buNone/>
              <a:defRPr sz="1050"/>
            </a:lvl2pPr>
            <a:lvl3pPr marL="685811" indent="0">
              <a:buNone/>
              <a:defRPr sz="900"/>
            </a:lvl3pPr>
            <a:lvl4pPr marL="1028717" indent="0">
              <a:buNone/>
              <a:defRPr sz="750"/>
            </a:lvl4pPr>
            <a:lvl5pPr marL="1371623" indent="0">
              <a:buNone/>
              <a:defRPr sz="750"/>
            </a:lvl5pPr>
            <a:lvl6pPr marL="1714528" indent="0">
              <a:buNone/>
              <a:defRPr sz="750"/>
            </a:lvl6pPr>
            <a:lvl7pPr marL="2057434" indent="0">
              <a:buNone/>
              <a:defRPr sz="750"/>
            </a:lvl7pPr>
            <a:lvl8pPr marL="2400340" indent="0">
              <a:buNone/>
              <a:defRPr sz="750"/>
            </a:lvl8pPr>
            <a:lvl9pPr marL="2743245" indent="0">
              <a:buNone/>
              <a:defRPr sz="750"/>
            </a:lvl9pPr>
          </a:lstStyle>
          <a:p>
            <a:pPr lvl="0"/>
            <a:r>
              <a:rPr lang="en-US"/>
              <a:t>Name, Surname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8162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/Ide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87325C6-9CEF-68F7-3876-013AB66FDC8B}"/>
              </a:ext>
            </a:extLst>
          </p:cNvPr>
          <p:cNvSpPr/>
          <p:nvPr/>
        </p:nvSpPr>
        <p:spPr>
          <a:xfrm>
            <a:off x="734530" y="1287397"/>
            <a:ext cx="7668709" cy="3311817"/>
          </a:xfrm>
          <a:prstGeom prst="roundRect">
            <a:avLst>
              <a:gd name="adj" fmla="val 5039"/>
            </a:avLst>
          </a:pr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763585" y="1482791"/>
            <a:ext cx="4390263" cy="2085887"/>
          </a:xfrm>
        </p:spPr>
        <p:txBody>
          <a:bodyPr/>
          <a:lstStyle>
            <a:lvl1pPr marL="111949" indent="-111949">
              <a:lnSpc>
                <a:spcPts val="3526"/>
              </a:lnSpc>
              <a:spcAft>
                <a:spcPts val="0"/>
              </a:spcAft>
              <a:tabLst/>
              <a:defRPr sz="3001" b="0" i="0">
                <a:latin typeface="Everyday Sans Light" pitchFamily="2" charset="77"/>
              </a:defRPr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“Click to edit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898820" y="4089791"/>
            <a:ext cx="4255028" cy="301625"/>
          </a:xfrm>
        </p:spPr>
        <p:txBody>
          <a:bodyPr anchor="t" anchorCtr="0"/>
          <a:lstStyle>
            <a:lvl1pPr marL="0" indent="0">
              <a:lnSpc>
                <a:spcPts val="975"/>
              </a:lnSpc>
              <a:spcAft>
                <a:spcPts val="0"/>
              </a:spcAft>
              <a:buNone/>
              <a:defRPr sz="675"/>
            </a:lvl1pPr>
            <a:lvl2pPr marL="342906" indent="0">
              <a:buNone/>
              <a:defRPr sz="1050"/>
            </a:lvl2pPr>
            <a:lvl3pPr marL="685811" indent="0">
              <a:buNone/>
              <a:defRPr sz="900"/>
            </a:lvl3pPr>
            <a:lvl4pPr marL="1028717" indent="0">
              <a:buNone/>
              <a:defRPr sz="750"/>
            </a:lvl4pPr>
            <a:lvl5pPr marL="1371623" indent="0">
              <a:buNone/>
              <a:defRPr sz="750"/>
            </a:lvl5pPr>
            <a:lvl6pPr marL="1714528" indent="0">
              <a:buNone/>
              <a:defRPr sz="750"/>
            </a:lvl6pPr>
            <a:lvl7pPr marL="2057434" indent="0">
              <a:buNone/>
              <a:defRPr sz="750"/>
            </a:lvl7pPr>
            <a:lvl8pPr marL="2400340" indent="0">
              <a:buNone/>
              <a:defRPr sz="750"/>
            </a:lvl8pPr>
            <a:lvl9pPr marL="2743245" indent="0">
              <a:buNone/>
              <a:defRPr sz="750"/>
            </a:lvl9pPr>
          </a:lstStyle>
          <a:p>
            <a:pPr lvl="0"/>
            <a:r>
              <a:rPr lang="en-US"/>
              <a:t>Name</a:t>
            </a:r>
          </a:p>
          <a:p>
            <a:pPr marL="0" marR="0" lvl="0" indent="0" algn="l" defTabSz="685811" rtl="0" eaLnBrk="1" fontAlgn="auto" latinLnBrk="0" hangingPunct="1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>
                <a:solidFill>
                  <a:srgbClr val="001E60"/>
                </a:solidFill>
                <a:effectLst/>
                <a:latin typeface="Everyday Sans" pitchFamily="2" charset="77"/>
              </a:rPr>
              <a:t>Professional Title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C0771-71AD-2A64-70CB-57463E84EE60}"/>
              </a:ext>
            </a:extLst>
          </p:cNvPr>
          <p:cNvSpPr txBox="1"/>
          <p:nvPr userDrawn="1"/>
        </p:nvSpPr>
        <p:spPr>
          <a:xfrm>
            <a:off x="257453" y="5388795"/>
            <a:ext cx="2781503" cy="190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600" spc="0" baseline="0">
                <a:ln/>
                <a:solidFill>
                  <a:schemeClr val="tx1">
                    <a:lumMod val="50000"/>
                    <a:lumOff val="50000"/>
                  </a:schemeClr>
                </a:solidFill>
                <a:latin typeface="EverydaySans-Regular"/>
                <a:sym typeface="EverydaySans-Regular"/>
                <a:rtl val="0"/>
              </a:rPr>
              <a:t>PRIVATE AND CONFIDENTIAL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B1F8FFC-9273-18AF-91AB-3ED452136B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87448" y="1560095"/>
            <a:ext cx="2572420" cy="2771796"/>
          </a:xfrm>
          <a:prstGeom prst="roundRect">
            <a:avLst>
              <a:gd name="adj" fmla="val 5309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15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>
            <a:extLst>
              <a:ext uri="{FF2B5EF4-FFF2-40B4-BE49-F238E27FC236}">
                <a16:creationId xmlns:a16="http://schemas.microsoft.com/office/drawing/2014/main" id="{84DD5BD4-8A5C-1CDF-3014-641D7F9BCB3B}"/>
              </a:ext>
            </a:extLst>
          </p:cNvPr>
          <p:cNvSpPr/>
          <p:nvPr/>
        </p:nvSpPr>
        <p:spPr>
          <a:xfrm>
            <a:off x="256051" y="2041547"/>
            <a:ext cx="4256421" cy="2688547"/>
          </a:xfrm>
          <a:custGeom>
            <a:avLst/>
            <a:gdLst>
              <a:gd name="connsiteX0" fmla="*/ 10940643 w 11347500"/>
              <a:gd name="connsiteY0" fmla="*/ 0 h 6452512"/>
              <a:gd name="connsiteX1" fmla="*/ 11347500 w 11347500"/>
              <a:gd name="connsiteY1" fmla="*/ 406058 h 6452512"/>
              <a:gd name="connsiteX2" fmla="*/ 11347500 w 11347500"/>
              <a:gd name="connsiteY2" fmla="*/ 6046455 h 6452512"/>
              <a:gd name="connsiteX3" fmla="*/ 10940643 w 11347500"/>
              <a:gd name="connsiteY3" fmla="*/ 6452513 h 6452512"/>
              <a:gd name="connsiteX4" fmla="*/ 406857 w 11347500"/>
              <a:gd name="connsiteY4" fmla="*/ 6452513 h 6452512"/>
              <a:gd name="connsiteX5" fmla="*/ 0 w 11347500"/>
              <a:gd name="connsiteY5" fmla="*/ 6046455 h 6452512"/>
              <a:gd name="connsiteX6" fmla="*/ 0 w 11347500"/>
              <a:gd name="connsiteY6" fmla="*/ 406058 h 6452512"/>
              <a:gd name="connsiteX7" fmla="*/ 406857 w 11347500"/>
              <a:gd name="connsiteY7" fmla="*/ 0 h 645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47500" h="6452512">
                <a:moveTo>
                  <a:pt x="10940643" y="0"/>
                </a:moveTo>
                <a:cubicBezTo>
                  <a:pt x="11165344" y="0"/>
                  <a:pt x="11347500" y="181798"/>
                  <a:pt x="11347500" y="406058"/>
                </a:cubicBezTo>
                <a:lnTo>
                  <a:pt x="11347500" y="6046455"/>
                </a:lnTo>
                <a:cubicBezTo>
                  <a:pt x="11347500" y="6270715"/>
                  <a:pt x="11165344" y="6452513"/>
                  <a:pt x="10940643" y="6452513"/>
                </a:cubicBezTo>
                <a:lnTo>
                  <a:pt x="406857" y="6452513"/>
                </a:lnTo>
                <a:cubicBezTo>
                  <a:pt x="182156" y="6452513"/>
                  <a:pt x="0" y="6270715"/>
                  <a:pt x="0" y="6046455"/>
                </a:cubicBezTo>
                <a:lnTo>
                  <a:pt x="0" y="406058"/>
                </a:lnTo>
                <a:cubicBezTo>
                  <a:pt x="0" y="181798"/>
                  <a:pt x="182156" y="0"/>
                  <a:pt x="406857" y="0"/>
                </a:cubicBezTo>
                <a:close/>
              </a:path>
            </a:pathLst>
          </a:custGeom>
          <a:solidFill>
            <a:schemeClr val="accent4"/>
          </a:solidFill>
          <a:ln w="1271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C3F6E1D8-58BE-EE28-CA50-34E407DC08A3}"/>
              </a:ext>
            </a:extLst>
          </p:cNvPr>
          <p:cNvSpPr/>
          <p:nvPr/>
        </p:nvSpPr>
        <p:spPr>
          <a:xfrm>
            <a:off x="4641238" y="2041547"/>
            <a:ext cx="4256421" cy="2688547"/>
          </a:xfrm>
          <a:custGeom>
            <a:avLst/>
            <a:gdLst>
              <a:gd name="connsiteX0" fmla="*/ 10940643 w 11347500"/>
              <a:gd name="connsiteY0" fmla="*/ 0 h 6452512"/>
              <a:gd name="connsiteX1" fmla="*/ 11347500 w 11347500"/>
              <a:gd name="connsiteY1" fmla="*/ 406058 h 6452512"/>
              <a:gd name="connsiteX2" fmla="*/ 11347500 w 11347500"/>
              <a:gd name="connsiteY2" fmla="*/ 6046455 h 6452512"/>
              <a:gd name="connsiteX3" fmla="*/ 10940643 w 11347500"/>
              <a:gd name="connsiteY3" fmla="*/ 6452513 h 6452512"/>
              <a:gd name="connsiteX4" fmla="*/ 406857 w 11347500"/>
              <a:gd name="connsiteY4" fmla="*/ 6452513 h 6452512"/>
              <a:gd name="connsiteX5" fmla="*/ 0 w 11347500"/>
              <a:gd name="connsiteY5" fmla="*/ 6046455 h 6452512"/>
              <a:gd name="connsiteX6" fmla="*/ 0 w 11347500"/>
              <a:gd name="connsiteY6" fmla="*/ 406058 h 6452512"/>
              <a:gd name="connsiteX7" fmla="*/ 406857 w 11347500"/>
              <a:gd name="connsiteY7" fmla="*/ 0 h 645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47500" h="6452512">
                <a:moveTo>
                  <a:pt x="10940643" y="0"/>
                </a:moveTo>
                <a:cubicBezTo>
                  <a:pt x="11165344" y="0"/>
                  <a:pt x="11347500" y="181798"/>
                  <a:pt x="11347500" y="406058"/>
                </a:cubicBezTo>
                <a:lnTo>
                  <a:pt x="11347500" y="6046455"/>
                </a:lnTo>
                <a:cubicBezTo>
                  <a:pt x="11347500" y="6270715"/>
                  <a:pt x="11165344" y="6452513"/>
                  <a:pt x="10940643" y="6452513"/>
                </a:cubicBezTo>
                <a:lnTo>
                  <a:pt x="406857" y="6452513"/>
                </a:lnTo>
                <a:cubicBezTo>
                  <a:pt x="182156" y="6452513"/>
                  <a:pt x="0" y="6270715"/>
                  <a:pt x="0" y="6046455"/>
                </a:cubicBezTo>
                <a:lnTo>
                  <a:pt x="0" y="406058"/>
                </a:lnTo>
                <a:cubicBezTo>
                  <a:pt x="0" y="181798"/>
                  <a:pt x="182156" y="0"/>
                  <a:pt x="406857" y="0"/>
                </a:cubicBezTo>
                <a:close/>
              </a:path>
            </a:pathLst>
          </a:custGeom>
          <a:solidFill>
            <a:schemeClr val="accent4"/>
          </a:solidFill>
          <a:ln w="1271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051" y="883920"/>
            <a:ext cx="8640031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15775" y="2350055"/>
            <a:ext cx="3887391" cy="264595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1350" b="0" i="0"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775" y="2672869"/>
            <a:ext cx="3982406" cy="1666814"/>
          </a:xfrm>
        </p:spPr>
        <p:txBody>
          <a:bodyPr/>
          <a:lstStyle>
            <a:lvl1pPr>
              <a:spcAft>
                <a:spcPts val="563"/>
              </a:spcAft>
              <a:defRPr/>
            </a:lvl1pPr>
            <a:lvl2pPr>
              <a:spcAft>
                <a:spcPts val="563"/>
              </a:spcAft>
              <a:defRPr/>
            </a:lvl2pPr>
            <a:lvl3pPr>
              <a:spcAft>
                <a:spcPts val="563"/>
              </a:spcAft>
              <a:defRPr/>
            </a:lvl3pPr>
            <a:lvl4pPr>
              <a:spcAft>
                <a:spcPts val="563"/>
              </a:spcAft>
              <a:defRPr/>
            </a:lvl4pPr>
            <a:lvl5pPr>
              <a:spcAft>
                <a:spcPts val="563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888875" y="2350055"/>
            <a:ext cx="3887391" cy="264595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sz="1350" b="0" i="0"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8875" y="2672869"/>
            <a:ext cx="3627666" cy="1666814"/>
          </a:xfrm>
        </p:spPr>
        <p:txBody>
          <a:bodyPr/>
          <a:lstStyle>
            <a:lvl1pPr>
              <a:spcAft>
                <a:spcPts val="563"/>
              </a:spcAft>
              <a:defRPr/>
            </a:lvl1pPr>
            <a:lvl2pPr>
              <a:spcAft>
                <a:spcPts val="563"/>
              </a:spcAft>
              <a:defRPr/>
            </a:lvl2pPr>
            <a:lvl3pPr>
              <a:spcAft>
                <a:spcPts val="563"/>
              </a:spcAft>
              <a:defRPr/>
            </a:lvl3pPr>
            <a:lvl4pPr>
              <a:spcAft>
                <a:spcPts val="563"/>
              </a:spcAft>
              <a:defRPr/>
            </a:lvl4pPr>
            <a:lvl5pPr>
              <a:spcAft>
                <a:spcPts val="563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8304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/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3917" y="1251410"/>
            <a:ext cx="8624032" cy="2907199"/>
          </a:xfrm>
        </p:spPr>
        <p:txBody>
          <a:bodyPr/>
          <a:lstStyle>
            <a:lvl1pPr algn="ctr">
              <a:lnSpc>
                <a:spcPts val="4651"/>
              </a:lnSpc>
              <a:spcAft>
                <a:spcPts val="0"/>
              </a:spcAft>
              <a:defRPr sz="4126" b="0" i="0">
                <a:latin typeface="Everyday Sans Light" pitchFamily="2" charset="77"/>
              </a:defRPr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52933" y="4464032"/>
            <a:ext cx="8640031" cy="408782"/>
          </a:xfrm>
        </p:spPr>
        <p:txBody>
          <a:bodyPr/>
          <a:lstStyle>
            <a:lvl1pPr marL="0" indent="0" algn="ctr">
              <a:lnSpc>
                <a:spcPts val="975"/>
              </a:lnSpc>
              <a:spcAft>
                <a:spcPts val="0"/>
              </a:spcAft>
              <a:buNone/>
              <a:defRPr sz="675"/>
            </a:lvl1pPr>
            <a:lvl2pPr marL="342906" indent="0">
              <a:buNone/>
              <a:defRPr sz="1050"/>
            </a:lvl2pPr>
            <a:lvl3pPr marL="685811" indent="0">
              <a:buNone/>
              <a:defRPr sz="900"/>
            </a:lvl3pPr>
            <a:lvl4pPr marL="1028717" indent="0">
              <a:buNone/>
              <a:defRPr sz="750"/>
            </a:lvl4pPr>
            <a:lvl5pPr marL="1371623" indent="0">
              <a:buNone/>
              <a:defRPr sz="750"/>
            </a:lvl5pPr>
            <a:lvl6pPr marL="1714528" indent="0">
              <a:buNone/>
              <a:defRPr sz="750"/>
            </a:lvl6pPr>
            <a:lvl7pPr marL="2057434" indent="0">
              <a:buNone/>
              <a:defRPr sz="750"/>
            </a:lvl7pPr>
            <a:lvl8pPr marL="2400340" indent="0">
              <a:buNone/>
              <a:defRPr sz="750"/>
            </a:lvl8pPr>
            <a:lvl9pPr marL="2743245" indent="0">
              <a:buNone/>
              <a:defRPr sz="750"/>
            </a:lvl9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Professional 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62365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>
            <a:extLst>
              <a:ext uri="{FF2B5EF4-FFF2-40B4-BE49-F238E27FC236}">
                <a16:creationId xmlns:a16="http://schemas.microsoft.com/office/drawing/2014/main" id="{46CF0F20-DC9D-7EAA-6C06-E42704C327A9}"/>
              </a:ext>
            </a:extLst>
          </p:cNvPr>
          <p:cNvSpPr/>
          <p:nvPr/>
        </p:nvSpPr>
        <p:spPr>
          <a:xfrm>
            <a:off x="256051" y="1569741"/>
            <a:ext cx="8630774" cy="3665060"/>
          </a:xfrm>
          <a:custGeom>
            <a:avLst/>
            <a:gdLst>
              <a:gd name="connsiteX0" fmla="*/ 406347 w 23009404"/>
              <a:gd name="connsiteY0" fmla="*/ 0 h 8796144"/>
              <a:gd name="connsiteX1" fmla="*/ 0 w 23009404"/>
              <a:gd name="connsiteY1" fmla="*/ 406347 h 8796144"/>
              <a:gd name="connsiteX2" fmla="*/ 0 w 23009404"/>
              <a:gd name="connsiteY2" fmla="*/ 8389798 h 8796144"/>
              <a:gd name="connsiteX3" fmla="*/ 406347 w 23009404"/>
              <a:gd name="connsiteY3" fmla="*/ 8796145 h 8796144"/>
              <a:gd name="connsiteX4" fmla="*/ 22603058 w 23009404"/>
              <a:gd name="connsiteY4" fmla="*/ 8796145 h 8796144"/>
              <a:gd name="connsiteX5" fmla="*/ 23009404 w 23009404"/>
              <a:gd name="connsiteY5" fmla="*/ 8389798 h 8796144"/>
              <a:gd name="connsiteX6" fmla="*/ 23009404 w 23009404"/>
              <a:gd name="connsiteY6" fmla="*/ 406347 h 8796144"/>
              <a:gd name="connsiteX7" fmla="*/ 22603058 w 23009404"/>
              <a:gd name="connsiteY7" fmla="*/ 0 h 8796144"/>
              <a:gd name="connsiteX8" fmla="*/ 406347 w 23009404"/>
              <a:gd name="connsiteY8" fmla="*/ 0 h 8796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09404" h="8796144">
                <a:moveTo>
                  <a:pt x="406347" y="0"/>
                </a:moveTo>
                <a:cubicBezTo>
                  <a:pt x="181586" y="0"/>
                  <a:pt x="0" y="181586"/>
                  <a:pt x="0" y="406347"/>
                </a:cubicBezTo>
                <a:lnTo>
                  <a:pt x="0" y="8389798"/>
                </a:lnTo>
                <a:cubicBezTo>
                  <a:pt x="0" y="8614558"/>
                  <a:pt x="181586" y="8796145"/>
                  <a:pt x="406347" y="8796145"/>
                </a:cubicBezTo>
                <a:lnTo>
                  <a:pt x="22603058" y="8796145"/>
                </a:lnTo>
                <a:cubicBezTo>
                  <a:pt x="22827818" y="8796145"/>
                  <a:pt x="23009404" y="8614558"/>
                  <a:pt x="23009404" y="8389798"/>
                </a:cubicBezTo>
                <a:lnTo>
                  <a:pt x="23009404" y="406347"/>
                </a:lnTo>
                <a:cubicBezTo>
                  <a:pt x="23009404" y="181586"/>
                  <a:pt x="22827818" y="0"/>
                  <a:pt x="22603058" y="0"/>
                </a:cubicBezTo>
                <a:lnTo>
                  <a:pt x="406347" y="0"/>
                </a:lnTo>
                <a:close/>
              </a:path>
            </a:pathLst>
          </a:custGeom>
          <a:solidFill>
            <a:schemeClr val="accent2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64640EA0-7E41-686A-8918-2A5C6A0B50BA}"/>
              </a:ext>
            </a:extLst>
          </p:cNvPr>
          <p:cNvSpPr/>
          <p:nvPr/>
        </p:nvSpPr>
        <p:spPr>
          <a:xfrm>
            <a:off x="256051" y="1569741"/>
            <a:ext cx="8630774" cy="2472474"/>
          </a:xfrm>
          <a:custGeom>
            <a:avLst/>
            <a:gdLst>
              <a:gd name="connsiteX0" fmla="*/ 406347 w 23009404"/>
              <a:gd name="connsiteY0" fmla="*/ 0 h 5933937"/>
              <a:gd name="connsiteX1" fmla="*/ 0 w 23009404"/>
              <a:gd name="connsiteY1" fmla="*/ 406347 h 5933937"/>
              <a:gd name="connsiteX2" fmla="*/ 0 w 23009404"/>
              <a:gd name="connsiteY2" fmla="*/ 5527590 h 5933937"/>
              <a:gd name="connsiteX3" fmla="*/ 406347 w 23009404"/>
              <a:gd name="connsiteY3" fmla="*/ 5933938 h 5933937"/>
              <a:gd name="connsiteX4" fmla="*/ 22603058 w 23009404"/>
              <a:gd name="connsiteY4" fmla="*/ 5933938 h 5933937"/>
              <a:gd name="connsiteX5" fmla="*/ 23009404 w 23009404"/>
              <a:gd name="connsiteY5" fmla="*/ 5527590 h 5933937"/>
              <a:gd name="connsiteX6" fmla="*/ 23009404 w 23009404"/>
              <a:gd name="connsiteY6" fmla="*/ 406347 h 5933937"/>
              <a:gd name="connsiteX7" fmla="*/ 22603058 w 23009404"/>
              <a:gd name="connsiteY7" fmla="*/ 0 h 5933937"/>
              <a:gd name="connsiteX8" fmla="*/ 406347 w 23009404"/>
              <a:gd name="connsiteY8" fmla="*/ 0 h 5933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09404" h="5933937">
                <a:moveTo>
                  <a:pt x="406347" y="0"/>
                </a:moveTo>
                <a:cubicBezTo>
                  <a:pt x="181586" y="0"/>
                  <a:pt x="0" y="181586"/>
                  <a:pt x="0" y="406347"/>
                </a:cubicBezTo>
                <a:lnTo>
                  <a:pt x="0" y="5527590"/>
                </a:lnTo>
                <a:cubicBezTo>
                  <a:pt x="0" y="5752351"/>
                  <a:pt x="181586" y="5933938"/>
                  <a:pt x="406347" y="5933938"/>
                </a:cubicBezTo>
                <a:lnTo>
                  <a:pt x="22603058" y="5933938"/>
                </a:lnTo>
                <a:cubicBezTo>
                  <a:pt x="22827818" y="5933938"/>
                  <a:pt x="23009404" y="5752351"/>
                  <a:pt x="23009404" y="5527590"/>
                </a:cubicBezTo>
                <a:lnTo>
                  <a:pt x="23009404" y="406347"/>
                </a:lnTo>
                <a:cubicBezTo>
                  <a:pt x="23009404" y="181586"/>
                  <a:pt x="22827818" y="0"/>
                  <a:pt x="22603058" y="0"/>
                </a:cubicBezTo>
                <a:lnTo>
                  <a:pt x="406347" y="0"/>
                </a:lnTo>
                <a:close/>
              </a:path>
            </a:pathLst>
          </a:custGeom>
          <a:solidFill>
            <a:schemeClr val="accent3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5EB2463-2A7A-8E8D-A8C9-8D065FCBBF8B}"/>
              </a:ext>
            </a:extLst>
          </p:cNvPr>
          <p:cNvSpPr/>
          <p:nvPr/>
        </p:nvSpPr>
        <p:spPr>
          <a:xfrm>
            <a:off x="256051" y="1569741"/>
            <a:ext cx="8630774" cy="1187824"/>
          </a:xfrm>
          <a:custGeom>
            <a:avLst/>
            <a:gdLst>
              <a:gd name="connsiteX0" fmla="*/ 406347 w 23009404"/>
              <a:gd name="connsiteY0" fmla="*/ 0 h 2850778"/>
              <a:gd name="connsiteX1" fmla="*/ 0 w 23009404"/>
              <a:gd name="connsiteY1" fmla="*/ 406347 h 2850778"/>
              <a:gd name="connsiteX2" fmla="*/ 0 w 23009404"/>
              <a:gd name="connsiteY2" fmla="*/ 2444432 h 2850778"/>
              <a:gd name="connsiteX3" fmla="*/ 406347 w 23009404"/>
              <a:gd name="connsiteY3" fmla="*/ 2850779 h 2850778"/>
              <a:gd name="connsiteX4" fmla="*/ 22603058 w 23009404"/>
              <a:gd name="connsiteY4" fmla="*/ 2850779 h 2850778"/>
              <a:gd name="connsiteX5" fmla="*/ 23009404 w 23009404"/>
              <a:gd name="connsiteY5" fmla="*/ 2444432 h 2850778"/>
              <a:gd name="connsiteX6" fmla="*/ 23009404 w 23009404"/>
              <a:gd name="connsiteY6" fmla="*/ 406347 h 2850778"/>
              <a:gd name="connsiteX7" fmla="*/ 22603058 w 23009404"/>
              <a:gd name="connsiteY7" fmla="*/ 0 h 2850778"/>
              <a:gd name="connsiteX8" fmla="*/ 406347 w 23009404"/>
              <a:gd name="connsiteY8" fmla="*/ 0 h 2850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09404" h="2850778">
                <a:moveTo>
                  <a:pt x="406347" y="0"/>
                </a:moveTo>
                <a:cubicBezTo>
                  <a:pt x="181586" y="0"/>
                  <a:pt x="0" y="181586"/>
                  <a:pt x="0" y="406347"/>
                </a:cubicBezTo>
                <a:lnTo>
                  <a:pt x="0" y="2444432"/>
                </a:lnTo>
                <a:cubicBezTo>
                  <a:pt x="0" y="2669192"/>
                  <a:pt x="181586" y="2850779"/>
                  <a:pt x="406347" y="2850779"/>
                </a:cubicBezTo>
                <a:lnTo>
                  <a:pt x="22603058" y="2850779"/>
                </a:lnTo>
                <a:cubicBezTo>
                  <a:pt x="22827818" y="2850779"/>
                  <a:pt x="23009404" y="2669192"/>
                  <a:pt x="23009404" y="2444432"/>
                </a:cubicBezTo>
                <a:lnTo>
                  <a:pt x="23009404" y="406347"/>
                </a:lnTo>
                <a:cubicBezTo>
                  <a:pt x="23009404" y="181586"/>
                  <a:pt x="22827818" y="0"/>
                  <a:pt x="22603058" y="0"/>
                </a:cubicBezTo>
                <a:lnTo>
                  <a:pt x="406347" y="0"/>
                </a:lnTo>
                <a:close/>
              </a:path>
            </a:pathLst>
          </a:custGeom>
          <a:solidFill>
            <a:schemeClr val="accent4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051" y="883920"/>
            <a:ext cx="8640031" cy="487495"/>
          </a:xfrm>
        </p:spPr>
        <p:txBody>
          <a:bodyPr/>
          <a:lstStyle>
            <a:lvl1pPr>
              <a:lnSpc>
                <a:spcPts val="1725"/>
              </a:lnSpc>
              <a:defRPr sz="135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05543" y="1751496"/>
            <a:ext cx="2791552" cy="842628"/>
          </a:xfrm>
        </p:spPr>
        <p:txBody>
          <a:bodyPr/>
          <a:lstStyle>
            <a:lvl1pPr>
              <a:lnSpc>
                <a:spcPts val="975"/>
              </a:lnSpc>
              <a:spcAft>
                <a:spcPts val="0"/>
              </a:spcAft>
              <a:defRPr sz="675"/>
            </a:lvl1pPr>
            <a:lvl2pPr marL="174473" indent="-167328">
              <a:lnSpc>
                <a:spcPts val="975"/>
              </a:lnSpc>
              <a:spcAft>
                <a:spcPts val="0"/>
              </a:spcAft>
              <a:tabLst/>
              <a:defRPr sz="675"/>
            </a:lvl2pPr>
            <a:lvl3pPr marL="343587" indent="-162564">
              <a:lnSpc>
                <a:spcPts val="975"/>
              </a:lnSpc>
              <a:spcAft>
                <a:spcPts val="0"/>
              </a:spcAft>
              <a:tabLst/>
              <a:defRPr sz="675"/>
            </a:lvl3pPr>
            <a:lvl4pPr marL="578798" indent="-178046">
              <a:lnSpc>
                <a:spcPts val="975"/>
              </a:lnSpc>
              <a:spcAft>
                <a:spcPts val="0"/>
              </a:spcAft>
              <a:tabLst/>
              <a:defRPr sz="675"/>
            </a:lvl4pPr>
            <a:lvl5pPr marL="753271" indent="-171496">
              <a:lnSpc>
                <a:spcPts val="975"/>
              </a:lnSpc>
              <a:spcAft>
                <a:spcPts val="0"/>
              </a:spcAft>
              <a:tabLst/>
              <a:defRPr sz="67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8A5E909-E38B-A912-083F-7C976D2201B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7652" y="1686804"/>
            <a:ext cx="2577891" cy="813826"/>
          </a:xfrm>
        </p:spPr>
        <p:txBody>
          <a:bodyPr anchor="t" anchorCtr="0"/>
          <a:lstStyle>
            <a:lvl1pPr marL="111949" indent="-111949">
              <a:lnSpc>
                <a:spcPts val="3526"/>
              </a:lnSpc>
              <a:spcAft>
                <a:spcPts val="0"/>
              </a:spcAft>
              <a:tabLst/>
              <a:defRPr sz="3001" b="0" i="0">
                <a:latin typeface="Everyday Sans Light" pitchFamily="2" charset="77"/>
              </a:defRPr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What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7295CA6-29DE-9DE8-AC51-916B847A3CC3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427652" y="2879456"/>
            <a:ext cx="2577891" cy="813826"/>
          </a:xfrm>
        </p:spPr>
        <p:txBody>
          <a:bodyPr anchor="t" anchorCtr="0"/>
          <a:lstStyle>
            <a:lvl1pPr marL="111949" indent="-111949">
              <a:lnSpc>
                <a:spcPts val="3526"/>
              </a:lnSpc>
              <a:spcAft>
                <a:spcPts val="0"/>
              </a:spcAft>
              <a:tabLst/>
              <a:defRPr sz="3001" b="0" i="0">
                <a:latin typeface="Everyday Sans Light" pitchFamily="2" charset="77"/>
              </a:defRPr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Why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12F75E1-4DAC-A91D-941E-51F697A08DC2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431014" y="4158657"/>
            <a:ext cx="2574529" cy="813826"/>
          </a:xfrm>
        </p:spPr>
        <p:txBody>
          <a:bodyPr anchor="t" anchorCtr="0"/>
          <a:lstStyle>
            <a:lvl1pPr marL="111949" indent="-111949">
              <a:lnSpc>
                <a:spcPts val="3526"/>
              </a:lnSpc>
              <a:spcAft>
                <a:spcPts val="0"/>
              </a:spcAft>
              <a:tabLst/>
              <a:defRPr sz="3001" b="0" i="0">
                <a:solidFill>
                  <a:schemeClr val="bg1"/>
                </a:solidFill>
                <a:latin typeface="Everyday Sans Light" pitchFamily="2" charset="77"/>
              </a:defRPr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How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A86B16A-F5ED-69EA-6C43-B4DD70940AE0}"/>
              </a:ext>
            </a:extLst>
          </p:cNvPr>
          <p:cNvSpPr>
            <a:spLocks noGrp="1"/>
          </p:cNvSpPr>
          <p:nvPr>
            <p:ph sz="half" idx="23"/>
          </p:nvPr>
        </p:nvSpPr>
        <p:spPr>
          <a:xfrm>
            <a:off x="5924358" y="1751496"/>
            <a:ext cx="2791552" cy="842628"/>
          </a:xfrm>
        </p:spPr>
        <p:txBody>
          <a:bodyPr/>
          <a:lstStyle>
            <a:lvl1pPr>
              <a:lnSpc>
                <a:spcPts val="975"/>
              </a:lnSpc>
              <a:spcAft>
                <a:spcPts val="0"/>
              </a:spcAft>
              <a:defRPr sz="675"/>
            </a:lvl1pPr>
            <a:lvl2pPr marL="174473" indent="-167328">
              <a:lnSpc>
                <a:spcPts val="975"/>
              </a:lnSpc>
              <a:spcAft>
                <a:spcPts val="0"/>
              </a:spcAft>
              <a:tabLst/>
              <a:defRPr sz="675"/>
            </a:lvl2pPr>
            <a:lvl3pPr marL="343587" indent="-162564">
              <a:lnSpc>
                <a:spcPts val="975"/>
              </a:lnSpc>
              <a:spcAft>
                <a:spcPts val="0"/>
              </a:spcAft>
              <a:tabLst/>
              <a:defRPr sz="675"/>
            </a:lvl3pPr>
            <a:lvl4pPr marL="578798" indent="-178046">
              <a:lnSpc>
                <a:spcPts val="975"/>
              </a:lnSpc>
              <a:spcAft>
                <a:spcPts val="0"/>
              </a:spcAft>
              <a:tabLst/>
              <a:defRPr sz="675"/>
            </a:lvl4pPr>
            <a:lvl5pPr marL="753271" indent="-171496">
              <a:lnSpc>
                <a:spcPts val="975"/>
              </a:lnSpc>
              <a:spcAft>
                <a:spcPts val="0"/>
              </a:spcAft>
              <a:tabLst/>
              <a:defRPr sz="67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CBD9413-2BED-241F-1C55-D28124793BE3}"/>
              </a:ext>
            </a:extLst>
          </p:cNvPr>
          <p:cNvSpPr>
            <a:spLocks noGrp="1"/>
          </p:cNvSpPr>
          <p:nvPr>
            <p:ph sz="half" idx="24"/>
          </p:nvPr>
        </p:nvSpPr>
        <p:spPr>
          <a:xfrm>
            <a:off x="3005543" y="2948315"/>
            <a:ext cx="2791552" cy="842628"/>
          </a:xfrm>
        </p:spPr>
        <p:txBody>
          <a:bodyPr/>
          <a:lstStyle>
            <a:lvl1pPr>
              <a:lnSpc>
                <a:spcPts val="975"/>
              </a:lnSpc>
              <a:spcAft>
                <a:spcPts val="0"/>
              </a:spcAft>
              <a:defRPr sz="675">
                <a:solidFill>
                  <a:schemeClr val="accent1"/>
                </a:solidFill>
              </a:defRPr>
            </a:lvl1pPr>
            <a:lvl2pPr marL="174473" indent="-167328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accent1"/>
                </a:solidFill>
              </a:defRPr>
            </a:lvl2pPr>
            <a:lvl3pPr marL="343587" indent="-162564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accent1"/>
                </a:solidFill>
              </a:defRPr>
            </a:lvl3pPr>
            <a:lvl4pPr marL="578798" indent="-178046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accent1"/>
                </a:solidFill>
              </a:defRPr>
            </a:lvl4pPr>
            <a:lvl5pPr marL="753271" indent="-171496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D4BB6A2-87B9-FB84-2043-5453BE6D384A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5924358" y="2948315"/>
            <a:ext cx="2791552" cy="842628"/>
          </a:xfrm>
        </p:spPr>
        <p:txBody>
          <a:bodyPr/>
          <a:lstStyle>
            <a:lvl1pPr>
              <a:lnSpc>
                <a:spcPts val="975"/>
              </a:lnSpc>
              <a:spcAft>
                <a:spcPts val="0"/>
              </a:spcAft>
              <a:defRPr sz="675">
                <a:solidFill>
                  <a:schemeClr val="accent1"/>
                </a:solidFill>
              </a:defRPr>
            </a:lvl1pPr>
            <a:lvl2pPr marL="174473" indent="-167328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accent1"/>
                </a:solidFill>
              </a:defRPr>
            </a:lvl2pPr>
            <a:lvl3pPr marL="343587" indent="-162564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accent1"/>
                </a:solidFill>
              </a:defRPr>
            </a:lvl3pPr>
            <a:lvl4pPr marL="578798" indent="-178046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accent1"/>
                </a:solidFill>
              </a:defRPr>
            </a:lvl4pPr>
            <a:lvl5pPr marL="753271" indent="-171496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3FC1F334-948C-A982-AE8F-84A19F261C5A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3005543" y="4231684"/>
            <a:ext cx="2791552" cy="842628"/>
          </a:xfrm>
        </p:spPr>
        <p:txBody>
          <a:bodyPr/>
          <a:lstStyle>
            <a:lvl1pPr>
              <a:lnSpc>
                <a:spcPts val="975"/>
              </a:lnSpc>
              <a:spcAft>
                <a:spcPts val="0"/>
              </a:spcAft>
              <a:defRPr sz="675">
                <a:solidFill>
                  <a:schemeClr val="bg1"/>
                </a:solidFill>
              </a:defRPr>
            </a:lvl1pPr>
            <a:lvl2pPr marL="174473" indent="-167328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2pPr>
            <a:lvl3pPr marL="343587" indent="-162564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3pPr>
            <a:lvl4pPr marL="578798" indent="-178046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4pPr>
            <a:lvl5pPr marL="753271" indent="-171496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9A8A26C1-D934-E4DC-7DC9-6141EE94AAE7}"/>
              </a:ext>
            </a:extLst>
          </p:cNvPr>
          <p:cNvSpPr>
            <a:spLocks noGrp="1"/>
          </p:cNvSpPr>
          <p:nvPr>
            <p:ph sz="half" idx="27"/>
          </p:nvPr>
        </p:nvSpPr>
        <p:spPr>
          <a:xfrm>
            <a:off x="5924358" y="4231684"/>
            <a:ext cx="2791552" cy="842628"/>
          </a:xfrm>
        </p:spPr>
        <p:txBody>
          <a:bodyPr/>
          <a:lstStyle>
            <a:lvl1pPr>
              <a:lnSpc>
                <a:spcPts val="975"/>
              </a:lnSpc>
              <a:spcAft>
                <a:spcPts val="0"/>
              </a:spcAft>
              <a:defRPr sz="675">
                <a:solidFill>
                  <a:schemeClr val="bg1"/>
                </a:solidFill>
              </a:defRPr>
            </a:lvl1pPr>
            <a:lvl2pPr marL="174473" indent="-167328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2pPr>
            <a:lvl3pPr marL="343587" indent="-162564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3pPr>
            <a:lvl4pPr marL="578798" indent="-178046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4pPr>
            <a:lvl5pPr marL="753271" indent="-171496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376052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3BF24EAC-114E-3C78-2D98-B11EBEEA5433}"/>
              </a:ext>
            </a:extLst>
          </p:cNvPr>
          <p:cNvSpPr/>
          <p:nvPr userDrawn="1"/>
        </p:nvSpPr>
        <p:spPr>
          <a:xfrm>
            <a:off x="3176462" y="1566145"/>
            <a:ext cx="2791552" cy="3678767"/>
          </a:xfrm>
          <a:custGeom>
            <a:avLst/>
            <a:gdLst>
              <a:gd name="connsiteX0" fmla="*/ 7035801 w 7442200"/>
              <a:gd name="connsiteY0" fmla="*/ 0 h 8829040"/>
              <a:gd name="connsiteX1" fmla="*/ 7442201 w 7442200"/>
              <a:gd name="connsiteY1" fmla="*/ 406400 h 8829040"/>
              <a:gd name="connsiteX2" fmla="*/ 7442201 w 7442200"/>
              <a:gd name="connsiteY2" fmla="*/ 8422640 h 8829040"/>
              <a:gd name="connsiteX3" fmla="*/ 7035801 w 7442200"/>
              <a:gd name="connsiteY3" fmla="*/ 8829040 h 8829040"/>
              <a:gd name="connsiteX4" fmla="*/ 406401 w 7442200"/>
              <a:gd name="connsiteY4" fmla="*/ 8829040 h 8829040"/>
              <a:gd name="connsiteX5" fmla="*/ 1 w 7442200"/>
              <a:gd name="connsiteY5" fmla="*/ 8422640 h 8829040"/>
              <a:gd name="connsiteX6" fmla="*/ 1 w 7442200"/>
              <a:gd name="connsiteY6" fmla="*/ 406400 h 8829040"/>
              <a:gd name="connsiteX7" fmla="*/ 406401 w 7442200"/>
              <a:gd name="connsiteY7" fmla="*/ 0 h 88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42200" h="8829040">
                <a:moveTo>
                  <a:pt x="7035801" y="0"/>
                </a:moveTo>
                <a:cubicBezTo>
                  <a:pt x="7260249" y="0"/>
                  <a:pt x="7442201" y="181951"/>
                  <a:pt x="7442201" y="406400"/>
                </a:cubicBezTo>
                <a:lnTo>
                  <a:pt x="7442201" y="8422640"/>
                </a:lnTo>
                <a:cubicBezTo>
                  <a:pt x="7442201" y="8647088"/>
                  <a:pt x="7260249" y="8829040"/>
                  <a:pt x="7035801" y="8829040"/>
                </a:cubicBezTo>
                <a:lnTo>
                  <a:pt x="406401" y="8829040"/>
                </a:lnTo>
                <a:cubicBezTo>
                  <a:pt x="181952" y="8829040"/>
                  <a:pt x="1" y="8647088"/>
                  <a:pt x="1" y="8422640"/>
                </a:cubicBezTo>
                <a:lnTo>
                  <a:pt x="1" y="406400"/>
                </a:lnTo>
                <a:cubicBezTo>
                  <a:pt x="1" y="181952"/>
                  <a:pt x="181952" y="0"/>
                  <a:pt x="406401" y="0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DB162576-5237-23F6-B8A8-B35BCACFF988}"/>
              </a:ext>
            </a:extLst>
          </p:cNvPr>
          <p:cNvSpPr/>
          <p:nvPr userDrawn="1"/>
        </p:nvSpPr>
        <p:spPr>
          <a:xfrm>
            <a:off x="6096635" y="1566145"/>
            <a:ext cx="2791552" cy="3678767"/>
          </a:xfrm>
          <a:custGeom>
            <a:avLst/>
            <a:gdLst>
              <a:gd name="connsiteX0" fmla="*/ 7035801 w 7442200"/>
              <a:gd name="connsiteY0" fmla="*/ 0 h 8829040"/>
              <a:gd name="connsiteX1" fmla="*/ 7442201 w 7442200"/>
              <a:gd name="connsiteY1" fmla="*/ 406400 h 8829040"/>
              <a:gd name="connsiteX2" fmla="*/ 7442201 w 7442200"/>
              <a:gd name="connsiteY2" fmla="*/ 8422640 h 8829040"/>
              <a:gd name="connsiteX3" fmla="*/ 7035801 w 7442200"/>
              <a:gd name="connsiteY3" fmla="*/ 8829040 h 8829040"/>
              <a:gd name="connsiteX4" fmla="*/ 406401 w 7442200"/>
              <a:gd name="connsiteY4" fmla="*/ 8829040 h 8829040"/>
              <a:gd name="connsiteX5" fmla="*/ 1 w 7442200"/>
              <a:gd name="connsiteY5" fmla="*/ 8422640 h 8829040"/>
              <a:gd name="connsiteX6" fmla="*/ 1 w 7442200"/>
              <a:gd name="connsiteY6" fmla="*/ 406400 h 8829040"/>
              <a:gd name="connsiteX7" fmla="*/ 406401 w 7442200"/>
              <a:gd name="connsiteY7" fmla="*/ 0 h 88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42200" h="8829040">
                <a:moveTo>
                  <a:pt x="7035801" y="0"/>
                </a:moveTo>
                <a:cubicBezTo>
                  <a:pt x="7260249" y="0"/>
                  <a:pt x="7442201" y="181951"/>
                  <a:pt x="7442201" y="406400"/>
                </a:cubicBezTo>
                <a:lnTo>
                  <a:pt x="7442201" y="8422640"/>
                </a:lnTo>
                <a:cubicBezTo>
                  <a:pt x="7442201" y="8647088"/>
                  <a:pt x="7260249" y="8829040"/>
                  <a:pt x="7035801" y="8829040"/>
                </a:cubicBezTo>
                <a:lnTo>
                  <a:pt x="406401" y="8829040"/>
                </a:lnTo>
                <a:cubicBezTo>
                  <a:pt x="181952" y="8829040"/>
                  <a:pt x="1" y="8647088"/>
                  <a:pt x="1" y="8422640"/>
                </a:cubicBezTo>
                <a:lnTo>
                  <a:pt x="1" y="406400"/>
                </a:lnTo>
                <a:cubicBezTo>
                  <a:pt x="1" y="181952"/>
                  <a:pt x="181952" y="0"/>
                  <a:pt x="406401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3996561F-2B8C-958B-C0E3-9F0443CEC147}"/>
              </a:ext>
            </a:extLst>
          </p:cNvPr>
          <p:cNvSpPr/>
          <p:nvPr userDrawn="1"/>
        </p:nvSpPr>
        <p:spPr>
          <a:xfrm>
            <a:off x="256289" y="1566145"/>
            <a:ext cx="2791552" cy="3678767"/>
          </a:xfrm>
          <a:custGeom>
            <a:avLst/>
            <a:gdLst>
              <a:gd name="connsiteX0" fmla="*/ 7035800 w 7442200"/>
              <a:gd name="connsiteY0" fmla="*/ 0 h 8829040"/>
              <a:gd name="connsiteX1" fmla="*/ 7442200 w 7442200"/>
              <a:gd name="connsiteY1" fmla="*/ 406400 h 8829040"/>
              <a:gd name="connsiteX2" fmla="*/ 7442200 w 7442200"/>
              <a:gd name="connsiteY2" fmla="*/ 8422640 h 8829040"/>
              <a:gd name="connsiteX3" fmla="*/ 7035800 w 7442200"/>
              <a:gd name="connsiteY3" fmla="*/ 8829040 h 8829040"/>
              <a:gd name="connsiteX4" fmla="*/ 406400 w 7442200"/>
              <a:gd name="connsiteY4" fmla="*/ 8829040 h 8829040"/>
              <a:gd name="connsiteX5" fmla="*/ 0 w 7442200"/>
              <a:gd name="connsiteY5" fmla="*/ 8422640 h 8829040"/>
              <a:gd name="connsiteX6" fmla="*/ 0 w 7442200"/>
              <a:gd name="connsiteY6" fmla="*/ 406400 h 8829040"/>
              <a:gd name="connsiteX7" fmla="*/ 406400 w 7442200"/>
              <a:gd name="connsiteY7" fmla="*/ 0 h 88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42200" h="8829040">
                <a:moveTo>
                  <a:pt x="7035800" y="0"/>
                </a:moveTo>
                <a:cubicBezTo>
                  <a:pt x="7260248" y="0"/>
                  <a:pt x="7442200" y="181951"/>
                  <a:pt x="7442200" y="406400"/>
                </a:cubicBezTo>
                <a:lnTo>
                  <a:pt x="7442200" y="8422640"/>
                </a:lnTo>
                <a:cubicBezTo>
                  <a:pt x="7442200" y="8647088"/>
                  <a:pt x="7260248" y="8829040"/>
                  <a:pt x="7035800" y="8829040"/>
                </a:cubicBezTo>
                <a:lnTo>
                  <a:pt x="406400" y="8829040"/>
                </a:lnTo>
                <a:cubicBezTo>
                  <a:pt x="181951" y="8829040"/>
                  <a:pt x="0" y="8647088"/>
                  <a:pt x="0" y="8422640"/>
                </a:cubicBezTo>
                <a:lnTo>
                  <a:pt x="0" y="406400"/>
                </a:lnTo>
                <a:cubicBezTo>
                  <a:pt x="0" y="181952"/>
                  <a:pt x="181951" y="0"/>
                  <a:pt x="406400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15229" y="1857353"/>
            <a:ext cx="2400925" cy="264595"/>
          </a:xfrm>
        </p:spPr>
        <p:txBody>
          <a:bodyPr anchor="t" anchorCtr="0"/>
          <a:lstStyle>
            <a:lvl1pPr marL="0" indent="0">
              <a:lnSpc>
                <a:spcPts val="1725"/>
              </a:lnSpc>
              <a:spcBef>
                <a:spcPts val="0"/>
              </a:spcBef>
              <a:spcAft>
                <a:spcPts val="0"/>
              </a:spcAft>
              <a:buNone/>
              <a:defRPr sz="1350" b="0" i="0">
                <a:solidFill>
                  <a:schemeClr val="bg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7760" y="2247040"/>
            <a:ext cx="2400925" cy="2857500"/>
          </a:xfrm>
        </p:spPr>
        <p:txBody>
          <a:bodyPr/>
          <a:lstStyle>
            <a:lvl1pPr>
              <a:lnSpc>
                <a:spcPts val="975"/>
              </a:lnSpc>
              <a:spcAft>
                <a:spcPts val="750"/>
              </a:spcAft>
              <a:defRPr sz="675">
                <a:solidFill>
                  <a:schemeClr val="bg1"/>
                </a:solidFill>
              </a:defRPr>
            </a:lvl1pPr>
            <a:lvl2pPr marL="174473" indent="-167328">
              <a:lnSpc>
                <a:spcPts val="975"/>
              </a:lnSpc>
              <a:spcAft>
                <a:spcPts val="750"/>
              </a:spcAft>
              <a:tabLst/>
              <a:defRPr sz="675">
                <a:solidFill>
                  <a:schemeClr val="bg1"/>
                </a:solidFill>
              </a:defRPr>
            </a:lvl2pPr>
            <a:lvl3pPr marL="343587" indent="-162564">
              <a:lnSpc>
                <a:spcPts val="975"/>
              </a:lnSpc>
              <a:spcAft>
                <a:spcPts val="750"/>
              </a:spcAft>
              <a:tabLst/>
              <a:defRPr sz="675">
                <a:solidFill>
                  <a:schemeClr val="bg1"/>
                </a:solidFill>
              </a:defRPr>
            </a:lvl3pPr>
            <a:lvl4pPr marL="578798" indent="-178046">
              <a:lnSpc>
                <a:spcPts val="975"/>
              </a:lnSpc>
              <a:spcAft>
                <a:spcPts val="750"/>
              </a:spcAft>
              <a:tabLst/>
              <a:defRPr sz="675">
                <a:solidFill>
                  <a:schemeClr val="bg1"/>
                </a:solidFill>
              </a:defRPr>
            </a:lvl4pPr>
            <a:lvl5pPr marL="753271" indent="-171496">
              <a:lnSpc>
                <a:spcPts val="975"/>
              </a:lnSpc>
              <a:spcAft>
                <a:spcPts val="750"/>
              </a:spcAft>
              <a:tabLst/>
              <a:defRPr sz="675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433020" y="1857353"/>
            <a:ext cx="2400925" cy="264595"/>
          </a:xfrm>
        </p:spPr>
        <p:txBody>
          <a:bodyPr anchor="t" anchorCtr="0"/>
          <a:lstStyle>
            <a:lvl1pPr marL="0" indent="0">
              <a:lnSpc>
                <a:spcPts val="1725"/>
              </a:lnSpc>
              <a:spcBef>
                <a:spcPts val="0"/>
              </a:spcBef>
              <a:spcAft>
                <a:spcPts val="0"/>
              </a:spcAft>
              <a:buNone/>
              <a:defRPr sz="1350" b="0" i="0">
                <a:solidFill>
                  <a:schemeClr val="bg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35551" y="2247040"/>
            <a:ext cx="2400925" cy="2857500"/>
          </a:xfrm>
        </p:spPr>
        <p:txBody>
          <a:bodyPr/>
          <a:lstStyle>
            <a:lvl1pPr>
              <a:lnSpc>
                <a:spcPts val="975"/>
              </a:lnSpc>
              <a:spcAft>
                <a:spcPts val="750"/>
              </a:spcAft>
              <a:defRPr sz="675">
                <a:solidFill>
                  <a:schemeClr val="bg1"/>
                </a:solidFill>
              </a:defRPr>
            </a:lvl1pPr>
            <a:lvl2pPr marL="174473" indent="-167328">
              <a:lnSpc>
                <a:spcPts val="975"/>
              </a:lnSpc>
              <a:spcAft>
                <a:spcPts val="750"/>
              </a:spcAft>
              <a:tabLst/>
              <a:defRPr sz="675">
                <a:solidFill>
                  <a:schemeClr val="bg1"/>
                </a:solidFill>
              </a:defRPr>
            </a:lvl2pPr>
            <a:lvl3pPr marL="367406" indent="-186383">
              <a:lnSpc>
                <a:spcPts val="975"/>
              </a:lnSpc>
              <a:spcAft>
                <a:spcPts val="750"/>
              </a:spcAft>
              <a:tabLst/>
              <a:defRPr sz="675">
                <a:solidFill>
                  <a:schemeClr val="bg1"/>
                </a:solidFill>
              </a:defRPr>
            </a:lvl3pPr>
            <a:lvl4pPr marL="578798" indent="-178046">
              <a:lnSpc>
                <a:spcPts val="975"/>
              </a:lnSpc>
              <a:spcAft>
                <a:spcPts val="750"/>
              </a:spcAft>
              <a:tabLst/>
              <a:defRPr sz="675">
                <a:solidFill>
                  <a:schemeClr val="bg1"/>
                </a:solidFill>
              </a:defRPr>
            </a:lvl4pPr>
            <a:lvl5pPr marL="753271" indent="-171496">
              <a:lnSpc>
                <a:spcPts val="975"/>
              </a:lnSpc>
              <a:spcAft>
                <a:spcPts val="750"/>
              </a:spcAft>
              <a:tabLst/>
              <a:defRPr sz="675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48E252E-4556-6C5B-5694-7CCAB80F976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56224" y="1857353"/>
            <a:ext cx="2400925" cy="264595"/>
          </a:xfrm>
        </p:spPr>
        <p:txBody>
          <a:bodyPr anchor="t" anchorCtr="0"/>
          <a:lstStyle>
            <a:lvl1pPr marL="0" indent="0">
              <a:lnSpc>
                <a:spcPts val="1725"/>
              </a:lnSpc>
              <a:spcBef>
                <a:spcPts val="0"/>
              </a:spcBef>
              <a:spcAft>
                <a:spcPts val="0"/>
              </a:spcAft>
              <a:buNone/>
              <a:defRPr sz="1350" b="0" i="0"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C98BC574-7658-83B2-6D26-AF0FA42F52CD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358755" y="2247040"/>
            <a:ext cx="2400925" cy="2857500"/>
          </a:xfrm>
        </p:spPr>
        <p:txBody>
          <a:bodyPr/>
          <a:lstStyle>
            <a:lvl1pPr>
              <a:lnSpc>
                <a:spcPts val="975"/>
              </a:lnSpc>
              <a:spcAft>
                <a:spcPts val="750"/>
              </a:spcAft>
              <a:defRPr sz="675"/>
            </a:lvl1pPr>
            <a:lvl2pPr marL="174473" indent="-167328">
              <a:lnSpc>
                <a:spcPts val="975"/>
              </a:lnSpc>
              <a:spcAft>
                <a:spcPts val="750"/>
              </a:spcAft>
              <a:tabLst/>
              <a:defRPr sz="675"/>
            </a:lvl2pPr>
            <a:lvl3pPr marL="367406" indent="-186383">
              <a:lnSpc>
                <a:spcPts val="975"/>
              </a:lnSpc>
              <a:spcAft>
                <a:spcPts val="750"/>
              </a:spcAft>
              <a:tabLst/>
              <a:defRPr sz="675"/>
            </a:lvl3pPr>
            <a:lvl4pPr marL="578798" indent="-178046">
              <a:lnSpc>
                <a:spcPts val="975"/>
              </a:lnSpc>
              <a:spcAft>
                <a:spcPts val="750"/>
              </a:spcAft>
              <a:tabLst/>
              <a:defRPr sz="675"/>
            </a:lvl4pPr>
            <a:lvl5pPr marL="753271" indent="-171496">
              <a:lnSpc>
                <a:spcPts val="975"/>
              </a:lnSpc>
              <a:spcAft>
                <a:spcPts val="750"/>
              </a:spcAft>
              <a:tabLst/>
              <a:defRPr sz="67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B3F0BC3-0A4E-5D8C-AA99-69064BDC8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51" y="883920"/>
            <a:ext cx="8640031" cy="487495"/>
          </a:xfrm>
        </p:spPr>
        <p:txBody>
          <a:bodyPr/>
          <a:lstStyle>
            <a:lvl1pPr>
              <a:lnSpc>
                <a:spcPts val="1725"/>
              </a:lnSpc>
              <a:defRPr sz="1350">
                <a:latin typeface="+mj-lt"/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70007941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8799E358-3EB9-C878-C5B4-41F12EF92822}"/>
              </a:ext>
            </a:extLst>
          </p:cNvPr>
          <p:cNvSpPr/>
          <p:nvPr/>
        </p:nvSpPr>
        <p:spPr>
          <a:xfrm>
            <a:off x="256289" y="1558000"/>
            <a:ext cx="8631898" cy="3677708"/>
          </a:xfrm>
          <a:custGeom>
            <a:avLst/>
            <a:gdLst>
              <a:gd name="connsiteX0" fmla="*/ 406400 w 23012400"/>
              <a:gd name="connsiteY0" fmla="*/ 0 h 8826499"/>
              <a:gd name="connsiteX1" fmla="*/ 0 w 23012400"/>
              <a:gd name="connsiteY1" fmla="*/ 406400 h 8826499"/>
              <a:gd name="connsiteX2" fmla="*/ 0 w 23012400"/>
              <a:gd name="connsiteY2" fmla="*/ 8420100 h 8826499"/>
              <a:gd name="connsiteX3" fmla="*/ 406400 w 23012400"/>
              <a:gd name="connsiteY3" fmla="*/ 8826500 h 8826499"/>
              <a:gd name="connsiteX4" fmla="*/ 22606000 w 23012400"/>
              <a:gd name="connsiteY4" fmla="*/ 8826500 h 8826499"/>
              <a:gd name="connsiteX5" fmla="*/ 23012400 w 23012400"/>
              <a:gd name="connsiteY5" fmla="*/ 8420100 h 8826499"/>
              <a:gd name="connsiteX6" fmla="*/ 23012400 w 23012400"/>
              <a:gd name="connsiteY6" fmla="*/ 406400 h 8826499"/>
              <a:gd name="connsiteX7" fmla="*/ 22606000 w 23012400"/>
              <a:gd name="connsiteY7" fmla="*/ 0 h 8826499"/>
              <a:gd name="connsiteX8" fmla="*/ 406400 w 23012400"/>
              <a:gd name="connsiteY8" fmla="*/ 0 h 8826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12400" h="8826499">
                <a:moveTo>
                  <a:pt x="406400" y="0"/>
                </a:moveTo>
                <a:cubicBezTo>
                  <a:pt x="181610" y="0"/>
                  <a:pt x="0" y="181610"/>
                  <a:pt x="0" y="406400"/>
                </a:cubicBezTo>
                <a:lnTo>
                  <a:pt x="0" y="8420100"/>
                </a:lnTo>
                <a:cubicBezTo>
                  <a:pt x="0" y="8644890"/>
                  <a:pt x="181610" y="8826500"/>
                  <a:pt x="406400" y="8826500"/>
                </a:cubicBezTo>
                <a:lnTo>
                  <a:pt x="22606000" y="8826500"/>
                </a:lnTo>
                <a:cubicBezTo>
                  <a:pt x="22830790" y="8826500"/>
                  <a:pt x="23012400" y="8644890"/>
                  <a:pt x="23012400" y="8420100"/>
                </a:cubicBezTo>
                <a:lnTo>
                  <a:pt x="23012400" y="406400"/>
                </a:lnTo>
                <a:cubicBezTo>
                  <a:pt x="23012400" y="181610"/>
                  <a:pt x="22830790" y="0"/>
                  <a:pt x="22606000" y="0"/>
                </a:cubicBezTo>
                <a:lnTo>
                  <a:pt x="406400" y="0"/>
                </a:lnTo>
                <a:close/>
              </a:path>
            </a:pathLst>
          </a:custGeom>
          <a:solidFill>
            <a:srgbClr val="0053E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832E04EF-857A-0FCE-1765-5C409475DB06}"/>
              </a:ext>
            </a:extLst>
          </p:cNvPr>
          <p:cNvSpPr/>
          <p:nvPr/>
        </p:nvSpPr>
        <p:spPr>
          <a:xfrm>
            <a:off x="256289" y="1558000"/>
            <a:ext cx="8631898" cy="2480733"/>
          </a:xfrm>
          <a:custGeom>
            <a:avLst/>
            <a:gdLst>
              <a:gd name="connsiteX0" fmla="*/ 406400 w 23012400"/>
              <a:gd name="connsiteY0" fmla="*/ 0 h 5953760"/>
              <a:gd name="connsiteX1" fmla="*/ 0 w 23012400"/>
              <a:gd name="connsiteY1" fmla="*/ 406400 h 5953760"/>
              <a:gd name="connsiteX2" fmla="*/ 0 w 23012400"/>
              <a:gd name="connsiteY2" fmla="*/ 5547360 h 5953760"/>
              <a:gd name="connsiteX3" fmla="*/ 406400 w 23012400"/>
              <a:gd name="connsiteY3" fmla="*/ 5953760 h 5953760"/>
              <a:gd name="connsiteX4" fmla="*/ 22606000 w 23012400"/>
              <a:gd name="connsiteY4" fmla="*/ 5953760 h 5953760"/>
              <a:gd name="connsiteX5" fmla="*/ 23012400 w 23012400"/>
              <a:gd name="connsiteY5" fmla="*/ 5547360 h 5953760"/>
              <a:gd name="connsiteX6" fmla="*/ 23012400 w 23012400"/>
              <a:gd name="connsiteY6" fmla="*/ 406400 h 5953760"/>
              <a:gd name="connsiteX7" fmla="*/ 22606000 w 23012400"/>
              <a:gd name="connsiteY7" fmla="*/ 0 h 5953760"/>
              <a:gd name="connsiteX8" fmla="*/ 406400 w 23012400"/>
              <a:gd name="connsiteY8" fmla="*/ 0 h 595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12400" h="5953760">
                <a:moveTo>
                  <a:pt x="406400" y="0"/>
                </a:moveTo>
                <a:cubicBezTo>
                  <a:pt x="181610" y="0"/>
                  <a:pt x="0" y="181610"/>
                  <a:pt x="0" y="406400"/>
                </a:cubicBezTo>
                <a:lnTo>
                  <a:pt x="0" y="5547360"/>
                </a:lnTo>
                <a:cubicBezTo>
                  <a:pt x="0" y="5772150"/>
                  <a:pt x="181610" y="5953760"/>
                  <a:pt x="406400" y="5953760"/>
                </a:cubicBezTo>
                <a:lnTo>
                  <a:pt x="22606000" y="5953760"/>
                </a:lnTo>
                <a:cubicBezTo>
                  <a:pt x="22830790" y="5953760"/>
                  <a:pt x="23012400" y="5772150"/>
                  <a:pt x="23012400" y="5547360"/>
                </a:cubicBezTo>
                <a:lnTo>
                  <a:pt x="23012400" y="406400"/>
                </a:lnTo>
                <a:cubicBezTo>
                  <a:pt x="23012400" y="181610"/>
                  <a:pt x="22830790" y="0"/>
                  <a:pt x="22606000" y="0"/>
                </a:cubicBezTo>
                <a:lnTo>
                  <a:pt x="406400" y="0"/>
                </a:lnTo>
                <a:close/>
              </a:path>
            </a:pathLst>
          </a:custGeom>
          <a:solidFill>
            <a:srgbClr val="4DBDF5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A1025D47-A4FC-3962-9ECB-EA85A875EB92}"/>
              </a:ext>
            </a:extLst>
          </p:cNvPr>
          <p:cNvSpPr/>
          <p:nvPr/>
        </p:nvSpPr>
        <p:spPr>
          <a:xfrm>
            <a:off x="256289" y="1558000"/>
            <a:ext cx="8631898" cy="1191683"/>
          </a:xfrm>
          <a:custGeom>
            <a:avLst/>
            <a:gdLst>
              <a:gd name="connsiteX0" fmla="*/ 406400 w 23012400"/>
              <a:gd name="connsiteY0" fmla="*/ 0 h 2860039"/>
              <a:gd name="connsiteX1" fmla="*/ 0 w 23012400"/>
              <a:gd name="connsiteY1" fmla="*/ 406400 h 2860039"/>
              <a:gd name="connsiteX2" fmla="*/ 0 w 23012400"/>
              <a:gd name="connsiteY2" fmla="*/ 2453640 h 2860039"/>
              <a:gd name="connsiteX3" fmla="*/ 406400 w 23012400"/>
              <a:gd name="connsiteY3" fmla="*/ 2860040 h 2860039"/>
              <a:gd name="connsiteX4" fmla="*/ 22606000 w 23012400"/>
              <a:gd name="connsiteY4" fmla="*/ 2860040 h 2860039"/>
              <a:gd name="connsiteX5" fmla="*/ 23012400 w 23012400"/>
              <a:gd name="connsiteY5" fmla="*/ 2453640 h 2860039"/>
              <a:gd name="connsiteX6" fmla="*/ 23012400 w 23012400"/>
              <a:gd name="connsiteY6" fmla="*/ 406400 h 2860039"/>
              <a:gd name="connsiteX7" fmla="*/ 22606000 w 23012400"/>
              <a:gd name="connsiteY7" fmla="*/ 0 h 2860039"/>
              <a:gd name="connsiteX8" fmla="*/ 406400 w 23012400"/>
              <a:gd name="connsiteY8" fmla="*/ 0 h 2860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12400" h="2860039">
                <a:moveTo>
                  <a:pt x="406400" y="0"/>
                </a:moveTo>
                <a:cubicBezTo>
                  <a:pt x="181610" y="0"/>
                  <a:pt x="0" y="181610"/>
                  <a:pt x="0" y="406400"/>
                </a:cubicBezTo>
                <a:lnTo>
                  <a:pt x="0" y="2453640"/>
                </a:lnTo>
                <a:cubicBezTo>
                  <a:pt x="0" y="2677160"/>
                  <a:pt x="181610" y="2860040"/>
                  <a:pt x="406400" y="2860040"/>
                </a:cubicBezTo>
                <a:lnTo>
                  <a:pt x="22606000" y="2860040"/>
                </a:lnTo>
                <a:cubicBezTo>
                  <a:pt x="22830790" y="2860040"/>
                  <a:pt x="23012400" y="2677160"/>
                  <a:pt x="23012400" y="2453640"/>
                </a:cubicBezTo>
                <a:lnTo>
                  <a:pt x="23012400" y="406400"/>
                </a:lnTo>
                <a:cubicBezTo>
                  <a:pt x="23012400" y="181610"/>
                  <a:pt x="22830790" y="0"/>
                  <a:pt x="22606000" y="0"/>
                </a:cubicBezTo>
                <a:lnTo>
                  <a:pt x="406400" y="0"/>
                </a:lnTo>
                <a:close/>
              </a:path>
            </a:pathLst>
          </a:custGeom>
          <a:solidFill>
            <a:srgbClr val="A9DDF7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051" y="883920"/>
            <a:ext cx="8640031" cy="487495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82325" y="1759709"/>
            <a:ext cx="5489020" cy="842628"/>
          </a:xfrm>
        </p:spPr>
        <p:txBody>
          <a:bodyPr/>
          <a:lstStyle>
            <a:lvl1pPr>
              <a:lnSpc>
                <a:spcPts val="1725"/>
              </a:lnSpc>
              <a:spcAft>
                <a:spcPts val="563"/>
              </a:spcAft>
              <a:defRPr sz="1350"/>
            </a:lvl1pPr>
            <a:lvl2pPr marL="174473" indent="-167328">
              <a:lnSpc>
                <a:spcPts val="1725"/>
              </a:lnSpc>
              <a:spcAft>
                <a:spcPts val="563"/>
              </a:spcAft>
              <a:tabLst/>
              <a:defRPr sz="1350"/>
            </a:lvl2pPr>
            <a:lvl3pPr marL="343587" indent="-162564">
              <a:lnSpc>
                <a:spcPts val="1725"/>
              </a:lnSpc>
              <a:spcAft>
                <a:spcPts val="563"/>
              </a:spcAft>
              <a:tabLst/>
              <a:defRPr sz="1350"/>
            </a:lvl3pPr>
            <a:lvl4pPr marL="578798" indent="-178046">
              <a:lnSpc>
                <a:spcPts val="1725"/>
              </a:lnSpc>
              <a:spcAft>
                <a:spcPts val="563"/>
              </a:spcAft>
              <a:tabLst/>
              <a:defRPr sz="1350"/>
            </a:lvl4pPr>
            <a:lvl5pPr marL="753271" indent="-171496">
              <a:lnSpc>
                <a:spcPts val="1725"/>
              </a:lnSpc>
              <a:spcAft>
                <a:spcPts val="563"/>
              </a:spcAft>
              <a:tabLst/>
              <a:defRPr sz="13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D0C7DA97-0326-9EC1-4C3E-1815D45D2B1F}"/>
              </a:ext>
            </a:extLst>
          </p:cNvPr>
          <p:cNvSpPr>
            <a:spLocks noGrp="1"/>
          </p:cNvSpPr>
          <p:nvPr>
            <p:ph sz="half" idx="23"/>
          </p:nvPr>
        </p:nvSpPr>
        <p:spPr>
          <a:xfrm>
            <a:off x="3182325" y="2952113"/>
            <a:ext cx="5489020" cy="842628"/>
          </a:xfrm>
        </p:spPr>
        <p:txBody>
          <a:bodyPr/>
          <a:lstStyle>
            <a:lvl1pPr>
              <a:lnSpc>
                <a:spcPts val="1725"/>
              </a:lnSpc>
              <a:spcAft>
                <a:spcPts val="563"/>
              </a:spcAft>
              <a:defRPr sz="1350"/>
            </a:lvl1pPr>
            <a:lvl2pPr marL="174473" indent="-167328">
              <a:lnSpc>
                <a:spcPts val="1725"/>
              </a:lnSpc>
              <a:spcAft>
                <a:spcPts val="563"/>
              </a:spcAft>
              <a:tabLst/>
              <a:defRPr sz="1350"/>
            </a:lvl2pPr>
            <a:lvl3pPr marL="343587" indent="-162564">
              <a:lnSpc>
                <a:spcPts val="1725"/>
              </a:lnSpc>
              <a:spcAft>
                <a:spcPts val="563"/>
              </a:spcAft>
              <a:tabLst/>
              <a:defRPr sz="1350"/>
            </a:lvl3pPr>
            <a:lvl4pPr marL="578798" indent="-178046">
              <a:lnSpc>
                <a:spcPts val="1725"/>
              </a:lnSpc>
              <a:spcAft>
                <a:spcPts val="563"/>
              </a:spcAft>
              <a:tabLst/>
              <a:defRPr sz="1350"/>
            </a:lvl4pPr>
            <a:lvl5pPr marL="753271" indent="-171496">
              <a:lnSpc>
                <a:spcPts val="1725"/>
              </a:lnSpc>
              <a:spcAft>
                <a:spcPts val="563"/>
              </a:spcAft>
              <a:tabLst/>
              <a:defRPr sz="13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8D6179A-69FE-CCB2-253D-E5AFD8676B2C}"/>
              </a:ext>
            </a:extLst>
          </p:cNvPr>
          <p:cNvSpPr>
            <a:spLocks noGrp="1"/>
          </p:cNvSpPr>
          <p:nvPr>
            <p:ph sz="half" idx="24"/>
          </p:nvPr>
        </p:nvSpPr>
        <p:spPr>
          <a:xfrm>
            <a:off x="3182325" y="4245239"/>
            <a:ext cx="5489020" cy="842628"/>
          </a:xfrm>
        </p:spPr>
        <p:txBody>
          <a:bodyPr/>
          <a:lstStyle>
            <a:lvl1pPr>
              <a:lnSpc>
                <a:spcPts val="1725"/>
              </a:lnSpc>
              <a:spcAft>
                <a:spcPts val="563"/>
              </a:spcAft>
              <a:defRPr sz="1350">
                <a:solidFill>
                  <a:schemeClr val="bg1"/>
                </a:solidFill>
              </a:defRPr>
            </a:lvl1pPr>
            <a:lvl2pPr marL="174473" indent="-167328">
              <a:lnSpc>
                <a:spcPts val="1725"/>
              </a:lnSpc>
              <a:spcAft>
                <a:spcPts val="563"/>
              </a:spcAft>
              <a:tabLst/>
              <a:defRPr sz="1350">
                <a:solidFill>
                  <a:schemeClr val="bg1"/>
                </a:solidFill>
              </a:defRPr>
            </a:lvl2pPr>
            <a:lvl3pPr marL="343587" indent="-162564">
              <a:lnSpc>
                <a:spcPts val="1725"/>
              </a:lnSpc>
              <a:spcAft>
                <a:spcPts val="563"/>
              </a:spcAft>
              <a:tabLst/>
              <a:defRPr sz="1350">
                <a:solidFill>
                  <a:schemeClr val="bg1"/>
                </a:solidFill>
              </a:defRPr>
            </a:lvl3pPr>
            <a:lvl4pPr marL="578798" indent="-178046">
              <a:lnSpc>
                <a:spcPts val="1725"/>
              </a:lnSpc>
              <a:spcAft>
                <a:spcPts val="563"/>
              </a:spcAft>
              <a:tabLst/>
              <a:defRPr sz="1350">
                <a:solidFill>
                  <a:schemeClr val="bg2"/>
                </a:solidFill>
              </a:defRPr>
            </a:lvl4pPr>
            <a:lvl5pPr marL="753271" indent="-171496">
              <a:lnSpc>
                <a:spcPts val="1725"/>
              </a:lnSpc>
              <a:spcAft>
                <a:spcPts val="563"/>
              </a:spcAft>
              <a:tabLst/>
              <a:defRPr sz="135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8A5E909-E38B-A912-083F-7C976D2201B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217" y="1704021"/>
            <a:ext cx="2608471" cy="813826"/>
          </a:xfrm>
        </p:spPr>
        <p:txBody>
          <a:bodyPr anchor="t" anchorCtr="0"/>
          <a:lstStyle>
            <a:lvl1pPr marL="111949" indent="-111949">
              <a:lnSpc>
                <a:spcPts val="3376"/>
              </a:lnSpc>
              <a:spcAft>
                <a:spcPts val="0"/>
              </a:spcAft>
              <a:tabLst/>
              <a:defRPr lang="en-US" sz="3001" b="0" i="0" kern="1200" dirty="0">
                <a:solidFill>
                  <a:schemeClr val="accent1"/>
                </a:solidFill>
                <a:latin typeface="Everyday Sans Light" pitchFamily="2" charset="77"/>
                <a:ea typeface="+mn-ea"/>
                <a:cs typeface="+mn-cs"/>
              </a:defRPr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Get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C3713A6-37E0-06F6-C2DE-2C8C054510D4}"/>
              </a:ext>
            </a:extLst>
          </p:cNvPr>
          <p:cNvSpPr>
            <a:spLocks noGrp="1"/>
          </p:cNvSpPr>
          <p:nvPr>
            <p:ph idx="25" hasCustomPrompt="1"/>
          </p:nvPr>
        </p:nvSpPr>
        <p:spPr>
          <a:xfrm>
            <a:off x="432217" y="2896355"/>
            <a:ext cx="2608471" cy="813826"/>
          </a:xfrm>
        </p:spPr>
        <p:txBody>
          <a:bodyPr anchor="t" anchorCtr="0"/>
          <a:lstStyle>
            <a:lvl1pPr marL="111949" indent="-111949">
              <a:lnSpc>
                <a:spcPts val="3376"/>
              </a:lnSpc>
              <a:spcAft>
                <a:spcPts val="0"/>
              </a:spcAft>
              <a:tabLst/>
              <a:defRPr lang="en-US" sz="3001" b="0" i="0" kern="1200" dirty="0">
                <a:solidFill>
                  <a:schemeClr val="accent1"/>
                </a:solidFill>
                <a:latin typeface="Everyday Sans Light" pitchFamily="2" charset="77"/>
                <a:ea typeface="+mn-ea"/>
                <a:cs typeface="+mn-cs"/>
              </a:defRPr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To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B9984BB-AC74-EB5A-8483-27C4BC9AC92A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432217" y="4177291"/>
            <a:ext cx="2608471" cy="813826"/>
          </a:xfrm>
        </p:spPr>
        <p:txBody>
          <a:bodyPr anchor="t" anchorCtr="0"/>
          <a:lstStyle>
            <a:lvl1pPr marL="111949" indent="-111949">
              <a:lnSpc>
                <a:spcPts val="3376"/>
              </a:lnSpc>
              <a:spcAft>
                <a:spcPts val="0"/>
              </a:spcAft>
              <a:tabLst/>
              <a:defRPr lang="en-US" sz="3001" b="0" i="0" kern="1200" dirty="0">
                <a:solidFill>
                  <a:schemeClr val="bg1"/>
                </a:solidFill>
                <a:latin typeface="Everyday Sans Light" pitchFamily="2" charset="77"/>
                <a:ea typeface="+mn-ea"/>
                <a:cs typeface="+mn-cs"/>
              </a:defRPr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By</a:t>
            </a:r>
          </a:p>
        </p:txBody>
      </p:sp>
    </p:spTree>
    <p:extLst>
      <p:ext uri="{BB962C8B-B14F-4D97-AF65-F5344CB8AC3E}">
        <p14:creationId xmlns:p14="http://schemas.microsoft.com/office/powerpoint/2010/main" val="300447968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A26C0E9A-C62F-5444-3052-EC6FBE921780}"/>
              </a:ext>
            </a:extLst>
          </p:cNvPr>
          <p:cNvSpPr/>
          <p:nvPr/>
        </p:nvSpPr>
        <p:spPr>
          <a:xfrm>
            <a:off x="3175635" y="1567317"/>
            <a:ext cx="1826895" cy="3677808"/>
          </a:xfrm>
          <a:custGeom>
            <a:avLst/>
            <a:gdLst>
              <a:gd name="connsiteX0" fmla="*/ 4464158 w 4870451"/>
              <a:gd name="connsiteY0" fmla="*/ 0 h 8826740"/>
              <a:gd name="connsiteX1" fmla="*/ 4870452 w 4870451"/>
              <a:gd name="connsiteY1" fmla="*/ 406294 h 8826740"/>
              <a:gd name="connsiteX2" fmla="*/ 4870452 w 4870451"/>
              <a:gd name="connsiteY2" fmla="*/ 8420447 h 8826740"/>
              <a:gd name="connsiteX3" fmla="*/ 4464158 w 4870451"/>
              <a:gd name="connsiteY3" fmla="*/ 8826741 h 8826740"/>
              <a:gd name="connsiteX4" fmla="*/ 406295 w 4870451"/>
              <a:gd name="connsiteY4" fmla="*/ 8826741 h 8826740"/>
              <a:gd name="connsiteX5" fmla="*/ 1 w 4870451"/>
              <a:gd name="connsiteY5" fmla="*/ 8420447 h 8826740"/>
              <a:gd name="connsiteX6" fmla="*/ 1 w 4870451"/>
              <a:gd name="connsiteY6" fmla="*/ 406294 h 8826740"/>
              <a:gd name="connsiteX7" fmla="*/ 406295 w 4870451"/>
              <a:gd name="connsiteY7" fmla="*/ 0 h 8826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70451" h="8826740">
                <a:moveTo>
                  <a:pt x="4464158" y="0"/>
                </a:moveTo>
                <a:cubicBezTo>
                  <a:pt x="4688548" y="0"/>
                  <a:pt x="4870452" y="181904"/>
                  <a:pt x="4870452" y="406294"/>
                </a:cubicBezTo>
                <a:lnTo>
                  <a:pt x="4870452" y="8420447"/>
                </a:lnTo>
                <a:cubicBezTo>
                  <a:pt x="4870452" y="8644837"/>
                  <a:pt x="4688548" y="8826741"/>
                  <a:pt x="4464158" y="8826741"/>
                </a:cubicBezTo>
                <a:lnTo>
                  <a:pt x="406295" y="8826741"/>
                </a:lnTo>
                <a:cubicBezTo>
                  <a:pt x="181905" y="8826741"/>
                  <a:pt x="1" y="8644837"/>
                  <a:pt x="1" y="8420447"/>
                </a:cubicBezTo>
                <a:lnTo>
                  <a:pt x="1" y="406294"/>
                </a:lnTo>
                <a:cubicBezTo>
                  <a:pt x="1" y="181904"/>
                  <a:pt x="181905" y="0"/>
                  <a:pt x="406295" y="0"/>
                </a:cubicBezTo>
                <a:close/>
              </a:path>
            </a:pathLst>
          </a:custGeom>
          <a:solidFill>
            <a:schemeClr val="accent4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5C3C3B2E-6AEB-3B3A-E92D-EF27FCAB1646}"/>
              </a:ext>
            </a:extLst>
          </p:cNvPr>
          <p:cNvSpPr/>
          <p:nvPr/>
        </p:nvSpPr>
        <p:spPr>
          <a:xfrm>
            <a:off x="7073741" y="1567317"/>
            <a:ext cx="1812131" cy="3677808"/>
          </a:xfrm>
          <a:custGeom>
            <a:avLst/>
            <a:gdLst>
              <a:gd name="connsiteX0" fmla="*/ 4424798 w 4831091"/>
              <a:gd name="connsiteY0" fmla="*/ 0 h 8826740"/>
              <a:gd name="connsiteX1" fmla="*/ 4831092 w 4831091"/>
              <a:gd name="connsiteY1" fmla="*/ 406294 h 8826740"/>
              <a:gd name="connsiteX2" fmla="*/ 4831092 w 4831091"/>
              <a:gd name="connsiteY2" fmla="*/ 8420447 h 8826740"/>
              <a:gd name="connsiteX3" fmla="*/ 4424798 w 4831091"/>
              <a:gd name="connsiteY3" fmla="*/ 8826741 h 8826740"/>
              <a:gd name="connsiteX4" fmla="*/ 406295 w 4831091"/>
              <a:gd name="connsiteY4" fmla="*/ 8826741 h 8826740"/>
              <a:gd name="connsiteX5" fmla="*/ 1 w 4831091"/>
              <a:gd name="connsiteY5" fmla="*/ 8420447 h 8826740"/>
              <a:gd name="connsiteX6" fmla="*/ 1 w 4831091"/>
              <a:gd name="connsiteY6" fmla="*/ 406294 h 8826740"/>
              <a:gd name="connsiteX7" fmla="*/ 406295 w 4831091"/>
              <a:gd name="connsiteY7" fmla="*/ 0 h 8826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1091" h="8826740">
                <a:moveTo>
                  <a:pt x="4424798" y="0"/>
                </a:moveTo>
                <a:cubicBezTo>
                  <a:pt x="4649188" y="0"/>
                  <a:pt x="4831092" y="181904"/>
                  <a:pt x="4831092" y="406294"/>
                </a:cubicBezTo>
                <a:lnTo>
                  <a:pt x="4831092" y="8420447"/>
                </a:lnTo>
                <a:cubicBezTo>
                  <a:pt x="4831092" y="8644837"/>
                  <a:pt x="4649188" y="8826741"/>
                  <a:pt x="4424798" y="8826741"/>
                </a:cubicBezTo>
                <a:lnTo>
                  <a:pt x="406295" y="8826741"/>
                </a:lnTo>
                <a:cubicBezTo>
                  <a:pt x="181905" y="8826741"/>
                  <a:pt x="1" y="8644837"/>
                  <a:pt x="1" y="8420447"/>
                </a:cubicBezTo>
                <a:lnTo>
                  <a:pt x="1" y="406294"/>
                </a:lnTo>
                <a:cubicBezTo>
                  <a:pt x="1" y="181904"/>
                  <a:pt x="181905" y="0"/>
                  <a:pt x="406295" y="0"/>
                </a:cubicBezTo>
                <a:close/>
              </a:path>
            </a:pathLst>
          </a:custGeom>
          <a:solidFill>
            <a:schemeClr val="accent4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41592CA5-ACEF-3366-DFF1-A865EF2625D4}"/>
              </a:ext>
            </a:extLst>
          </p:cNvPr>
          <p:cNvSpPr/>
          <p:nvPr/>
        </p:nvSpPr>
        <p:spPr>
          <a:xfrm>
            <a:off x="5133023" y="1567317"/>
            <a:ext cx="1812131" cy="3677808"/>
          </a:xfrm>
          <a:custGeom>
            <a:avLst/>
            <a:gdLst>
              <a:gd name="connsiteX0" fmla="*/ 4424798 w 4831091"/>
              <a:gd name="connsiteY0" fmla="*/ 0 h 8826740"/>
              <a:gd name="connsiteX1" fmla="*/ 4831092 w 4831091"/>
              <a:gd name="connsiteY1" fmla="*/ 406294 h 8826740"/>
              <a:gd name="connsiteX2" fmla="*/ 4831092 w 4831091"/>
              <a:gd name="connsiteY2" fmla="*/ 8420447 h 8826740"/>
              <a:gd name="connsiteX3" fmla="*/ 4424798 w 4831091"/>
              <a:gd name="connsiteY3" fmla="*/ 8826741 h 8826740"/>
              <a:gd name="connsiteX4" fmla="*/ 406295 w 4831091"/>
              <a:gd name="connsiteY4" fmla="*/ 8826741 h 8826740"/>
              <a:gd name="connsiteX5" fmla="*/ 1 w 4831091"/>
              <a:gd name="connsiteY5" fmla="*/ 8420447 h 8826740"/>
              <a:gd name="connsiteX6" fmla="*/ 1 w 4831091"/>
              <a:gd name="connsiteY6" fmla="*/ 406294 h 8826740"/>
              <a:gd name="connsiteX7" fmla="*/ 406295 w 4831091"/>
              <a:gd name="connsiteY7" fmla="*/ 0 h 8826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1091" h="8826740">
                <a:moveTo>
                  <a:pt x="4424798" y="0"/>
                </a:moveTo>
                <a:cubicBezTo>
                  <a:pt x="4649188" y="0"/>
                  <a:pt x="4831092" y="181904"/>
                  <a:pt x="4831092" y="406294"/>
                </a:cubicBezTo>
                <a:lnTo>
                  <a:pt x="4831092" y="8420447"/>
                </a:lnTo>
                <a:cubicBezTo>
                  <a:pt x="4831092" y="8644837"/>
                  <a:pt x="4649188" y="8826741"/>
                  <a:pt x="4424798" y="8826741"/>
                </a:cubicBezTo>
                <a:lnTo>
                  <a:pt x="406295" y="8826741"/>
                </a:lnTo>
                <a:cubicBezTo>
                  <a:pt x="181905" y="8826741"/>
                  <a:pt x="1" y="8644837"/>
                  <a:pt x="1" y="8420447"/>
                </a:cubicBezTo>
                <a:lnTo>
                  <a:pt x="1" y="406294"/>
                </a:lnTo>
                <a:cubicBezTo>
                  <a:pt x="1" y="181904"/>
                  <a:pt x="181905" y="0"/>
                  <a:pt x="406295" y="0"/>
                </a:cubicBezTo>
                <a:close/>
              </a:path>
            </a:pathLst>
          </a:custGeom>
          <a:solidFill>
            <a:schemeClr val="accent4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05223D35-2533-6DD7-1CC1-AD39AD0E3FB5}"/>
              </a:ext>
            </a:extLst>
          </p:cNvPr>
          <p:cNvSpPr/>
          <p:nvPr/>
        </p:nvSpPr>
        <p:spPr>
          <a:xfrm>
            <a:off x="256222" y="1567317"/>
            <a:ext cx="2790825" cy="3677808"/>
          </a:xfrm>
          <a:custGeom>
            <a:avLst/>
            <a:gdLst>
              <a:gd name="connsiteX0" fmla="*/ 7033968 w 7440261"/>
              <a:gd name="connsiteY0" fmla="*/ 0 h 8826740"/>
              <a:gd name="connsiteX1" fmla="*/ 7440262 w 7440261"/>
              <a:gd name="connsiteY1" fmla="*/ 406294 h 8826740"/>
              <a:gd name="connsiteX2" fmla="*/ 7440262 w 7440261"/>
              <a:gd name="connsiteY2" fmla="*/ 8420447 h 8826740"/>
              <a:gd name="connsiteX3" fmla="*/ 7033968 w 7440261"/>
              <a:gd name="connsiteY3" fmla="*/ 8826741 h 8826740"/>
              <a:gd name="connsiteX4" fmla="*/ 406294 w 7440261"/>
              <a:gd name="connsiteY4" fmla="*/ 8826741 h 8826740"/>
              <a:gd name="connsiteX5" fmla="*/ 0 w 7440261"/>
              <a:gd name="connsiteY5" fmla="*/ 8420447 h 8826740"/>
              <a:gd name="connsiteX6" fmla="*/ 0 w 7440261"/>
              <a:gd name="connsiteY6" fmla="*/ 406294 h 8826740"/>
              <a:gd name="connsiteX7" fmla="*/ 406294 w 7440261"/>
              <a:gd name="connsiteY7" fmla="*/ 0 h 8826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40261" h="8826740">
                <a:moveTo>
                  <a:pt x="7033968" y="0"/>
                </a:moveTo>
                <a:cubicBezTo>
                  <a:pt x="7258358" y="0"/>
                  <a:pt x="7440262" y="181904"/>
                  <a:pt x="7440262" y="406294"/>
                </a:cubicBezTo>
                <a:lnTo>
                  <a:pt x="7440262" y="8420447"/>
                </a:lnTo>
                <a:cubicBezTo>
                  <a:pt x="7440262" y="8644837"/>
                  <a:pt x="7258358" y="8826741"/>
                  <a:pt x="7033968" y="8826741"/>
                </a:cubicBezTo>
                <a:lnTo>
                  <a:pt x="406294" y="8826741"/>
                </a:lnTo>
                <a:cubicBezTo>
                  <a:pt x="181904" y="8826741"/>
                  <a:pt x="0" y="8644837"/>
                  <a:pt x="0" y="8420447"/>
                </a:cubicBezTo>
                <a:lnTo>
                  <a:pt x="0" y="406294"/>
                </a:lnTo>
                <a:cubicBezTo>
                  <a:pt x="0" y="181904"/>
                  <a:pt x="181904" y="0"/>
                  <a:pt x="406294" y="0"/>
                </a:cubicBezTo>
                <a:close/>
              </a:path>
            </a:pathLst>
          </a:custGeom>
          <a:solidFill>
            <a:schemeClr val="accent2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3E0902F5-D9A2-E042-61E6-315E8282A029}"/>
              </a:ext>
            </a:extLst>
          </p:cNvPr>
          <p:cNvSpPr/>
          <p:nvPr/>
        </p:nvSpPr>
        <p:spPr>
          <a:xfrm>
            <a:off x="214313" y="1524994"/>
            <a:ext cx="8715375" cy="3720131"/>
          </a:xfrm>
          <a:custGeom>
            <a:avLst/>
            <a:gdLst>
              <a:gd name="connsiteX0" fmla="*/ 0 w 23234947"/>
              <a:gd name="connsiteY0" fmla="*/ 0 h 8928314"/>
              <a:gd name="connsiteX1" fmla="*/ 23234948 w 23234947"/>
              <a:gd name="connsiteY1" fmla="*/ 0 h 8928314"/>
              <a:gd name="connsiteX2" fmla="*/ 23234948 w 23234947"/>
              <a:gd name="connsiteY2" fmla="*/ 8928314 h 8928314"/>
              <a:gd name="connsiteX3" fmla="*/ 0 w 23234947"/>
              <a:gd name="connsiteY3" fmla="*/ 8928314 h 892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4947" h="8928314">
                <a:moveTo>
                  <a:pt x="0" y="0"/>
                </a:moveTo>
                <a:lnTo>
                  <a:pt x="23234948" y="0"/>
                </a:lnTo>
                <a:lnTo>
                  <a:pt x="23234948" y="8928314"/>
                </a:lnTo>
                <a:lnTo>
                  <a:pt x="0" y="8928314"/>
                </a:lnTo>
                <a:close/>
              </a:path>
            </a:pathLst>
          </a:custGeom>
          <a:noFill/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5147640C-DD78-39A9-835C-FB7571EAB360}"/>
              </a:ext>
            </a:extLst>
          </p:cNvPr>
          <p:cNvSpPr/>
          <p:nvPr/>
        </p:nvSpPr>
        <p:spPr>
          <a:xfrm>
            <a:off x="214313" y="1524994"/>
            <a:ext cx="8715375" cy="3720131"/>
          </a:xfrm>
          <a:custGeom>
            <a:avLst/>
            <a:gdLst>
              <a:gd name="connsiteX0" fmla="*/ 0 w 23234947"/>
              <a:gd name="connsiteY0" fmla="*/ 0 h 8928314"/>
              <a:gd name="connsiteX1" fmla="*/ 23234948 w 23234947"/>
              <a:gd name="connsiteY1" fmla="*/ 0 h 8928314"/>
              <a:gd name="connsiteX2" fmla="*/ 23234948 w 23234947"/>
              <a:gd name="connsiteY2" fmla="*/ 8928314 h 8928314"/>
              <a:gd name="connsiteX3" fmla="*/ 0 w 23234947"/>
              <a:gd name="connsiteY3" fmla="*/ 8928314 h 892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4947" h="8928314">
                <a:moveTo>
                  <a:pt x="0" y="0"/>
                </a:moveTo>
                <a:lnTo>
                  <a:pt x="23234948" y="0"/>
                </a:lnTo>
                <a:lnTo>
                  <a:pt x="23234948" y="8928314"/>
                </a:lnTo>
                <a:lnTo>
                  <a:pt x="0" y="8928314"/>
                </a:lnTo>
                <a:close/>
              </a:path>
            </a:pathLst>
          </a:custGeom>
          <a:noFill/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4EF1FB69-1C30-5A75-2F7E-730A88B7A678}"/>
              </a:ext>
            </a:extLst>
          </p:cNvPr>
          <p:cNvSpPr/>
          <p:nvPr/>
        </p:nvSpPr>
        <p:spPr>
          <a:xfrm>
            <a:off x="214313" y="1524994"/>
            <a:ext cx="8715375" cy="3720131"/>
          </a:xfrm>
          <a:custGeom>
            <a:avLst/>
            <a:gdLst>
              <a:gd name="connsiteX0" fmla="*/ 0 w 23234947"/>
              <a:gd name="connsiteY0" fmla="*/ 0 h 8928314"/>
              <a:gd name="connsiteX1" fmla="*/ 23234948 w 23234947"/>
              <a:gd name="connsiteY1" fmla="*/ 0 h 8928314"/>
              <a:gd name="connsiteX2" fmla="*/ 23234948 w 23234947"/>
              <a:gd name="connsiteY2" fmla="*/ 8928314 h 8928314"/>
              <a:gd name="connsiteX3" fmla="*/ 0 w 23234947"/>
              <a:gd name="connsiteY3" fmla="*/ 8928314 h 892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4947" h="8928314">
                <a:moveTo>
                  <a:pt x="0" y="0"/>
                </a:moveTo>
                <a:lnTo>
                  <a:pt x="23234948" y="0"/>
                </a:lnTo>
                <a:lnTo>
                  <a:pt x="23234948" y="8928314"/>
                </a:lnTo>
                <a:lnTo>
                  <a:pt x="0" y="8928314"/>
                </a:lnTo>
                <a:close/>
              </a:path>
            </a:pathLst>
          </a:custGeom>
          <a:noFill/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15230" y="1855226"/>
            <a:ext cx="2400925" cy="264595"/>
          </a:xfrm>
        </p:spPr>
        <p:txBody>
          <a:bodyPr anchor="t" anchorCtr="0"/>
          <a:lstStyle>
            <a:lvl1pPr marL="0" indent="0">
              <a:lnSpc>
                <a:spcPts val="1725"/>
              </a:lnSpc>
              <a:spcBef>
                <a:spcPts val="0"/>
              </a:spcBef>
              <a:spcAft>
                <a:spcPts val="0"/>
              </a:spcAft>
              <a:buNone/>
              <a:defRPr sz="1350" b="0" i="0">
                <a:solidFill>
                  <a:schemeClr val="bg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230" y="2263385"/>
            <a:ext cx="2400925" cy="2857500"/>
          </a:xfrm>
        </p:spPr>
        <p:txBody>
          <a:bodyPr/>
          <a:lstStyle>
            <a:lvl1pPr>
              <a:lnSpc>
                <a:spcPts val="975"/>
              </a:lnSpc>
              <a:spcAft>
                <a:spcPts val="0"/>
              </a:spcAft>
              <a:defRPr sz="675">
                <a:solidFill>
                  <a:schemeClr val="bg1"/>
                </a:solidFill>
              </a:defRPr>
            </a:lvl1pPr>
            <a:lvl2pPr marL="174473" indent="-167328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2pPr>
            <a:lvl3pPr marL="343587" indent="-162564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3pPr>
            <a:lvl4pPr marL="578798" indent="-178046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4pPr>
            <a:lvl5pPr marL="753271" indent="-171496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428798" y="1855226"/>
            <a:ext cx="1474854" cy="264595"/>
          </a:xfrm>
        </p:spPr>
        <p:txBody>
          <a:bodyPr anchor="t" anchorCtr="0"/>
          <a:lstStyle>
            <a:lvl1pPr marL="0" indent="0">
              <a:lnSpc>
                <a:spcPts val="1725"/>
              </a:lnSpc>
              <a:spcBef>
                <a:spcPts val="0"/>
              </a:spcBef>
              <a:spcAft>
                <a:spcPts val="0"/>
              </a:spcAft>
              <a:buNone/>
              <a:defRPr sz="1350" b="0" i="0">
                <a:solidFill>
                  <a:schemeClr val="accent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23221" y="2263385"/>
            <a:ext cx="1474854" cy="2857500"/>
          </a:xfrm>
        </p:spPr>
        <p:txBody>
          <a:bodyPr/>
          <a:lstStyle>
            <a:lvl1pPr>
              <a:lnSpc>
                <a:spcPts val="975"/>
              </a:lnSpc>
              <a:spcAft>
                <a:spcPts val="0"/>
              </a:spcAft>
              <a:defRPr sz="675">
                <a:solidFill>
                  <a:schemeClr val="accent1"/>
                </a:solidFill>
              </a:defRPr>
            </a:lvl1pPr>
            <a:lvl2pPr marL="174473" indent="-167328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accent1"/>
                </a:solidFill>
              </a:defRPr>
            </a:lvl2pPr>
            <a:lvl3pPr marL="367406" indent="-186383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accent1"/>
                </a:solidFill>
              </a:defRPr>
            </a:lvl3pPr>
            <a:lvl4pPr marL="578798" indent="-178046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accent1"/>
                </a:solidFill>
              </a:defRPr>
            </a:lvl4pPr>
            <a:lvl5pPr marL="753271" indent="-171496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48E252E-4556-6C5B-5694-7CCAB80F976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97119" y="1855226"/>
            <a:ext cx="1474854" cy="264595"/>
          </a:xfrm>
        </p:spPr>
        <p:txBody>
          <a:bodyPr anchor="t" anchorCtr="0"/>
          <a:lstStyle>
            <a:lvl1pPr marL="0" indent="0">
              <a:lnSpc>
                <a:spcPts val="1725"/>
              </a:lnSpc>
              <a:spcBef>
                <a:spcPts val="0"/>
              </a:spcBef>
              <a:spcAft>
                <a:spcPts val="0"/>
              </a:spcAft>
              <a:buNone/>
              <a:defRPr sz="1350" b="0" i="0">
                <a:solidFill>
                  <a:schemeClr val="accent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C98BC574-7658-83B2-6D26-AF0FA42F52CD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97119" y="2263385"/>
            <a:ext cx="1474854" cy="2857500"/>
          </a:xfrm>
        </p:spPr>
        <p:txBody>
          <a:bodyPr/>
          <a:lstStyle>
            <a:lvl1pPr>
              <a:lnSpc>
                <a:spcPts val="975"/>
              </a:lnSpc>
              <a:spcAft>
                <a:spcPts val="0"/>
              </a:spcAft>
              <a:defRPr sz="675">
                <a:solidFill>
                  <a:schemeClr val="accent1"/>
                </a:solidFill>
              </a:defRPr>
            </a:lvl1pPr>
            <a:lvl2pPr marL="174473" indent="-167328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accent1"/>
                </a:solidFill>
              </a:defRPr>
            </a:lvl2pPr>
            <a:lvl3pPr marL="367406" indent="-186383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accent1"/>
                </a:solidFill>
              </a:defRPr>
            </a:lvl3pPr>
            <a:lvl4pPr marL="578798" indent="-178046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accent1"/>
                </a:solidFill>
              </a:defRPr>
            </a:lvl4pPr>
            <a:lvl5pPr marL="753271" indent="-171496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B3F0BC3-0A4E-5D8C-AA99-69064BDC8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51" y="883920"/>
            <a:ext cx="8640031" cy="487495"/>
          </a:xfrm>
        </p:spPr>
        <p:txBody>
          <a:bodyPr/>
          <a:lstStyle>
            <a:lvl1pPr>
              <a:lnSpc>
                <a:spcPts val="1725"/>
              </a:lnSpc>
              <a:defRPr sz="135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DE080769-04DA-4B32-E642-465F5B9F05E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27658" y="1855226"/>
            <a:ext cx="1474854" cy="264595"/>
          </a:xfrm>
        </p:spPr>
        <p:txBody>
          <a:bodyPr anchor="t" anchorCtr="0"/>
          <a:lstStyle>
            <a:lvl1pPr marL="0" indent="0">
              <a:lnSpc>
                <a:spcPts val="1725"/>
              </a:lnSpc>
              <a:spcBef>
                <a:spcPts val="0"/>
              </a:spcBef>
              <a:spcAft>
                <a:spcPts val="0"/>
              </a:spcAft>
              <a:buNone/>
              <a:defRPr sz="1350" b="0" i="0">
                <a:solidFill>
                  <a:schemeClr val="accent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6" name="Content Placeholder 5">
            <a:extLst>
              <a:ext uri="{FF2B5EF4-FFF2-40B4-BE49-F238E27FC236}">
                <a16:creationId xmlns:a16="http://schemas.microsoft.com/office/drawing/2014/main" id="{DEDB33D3-4FCE-E94C-3607-BD9BC716D668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327658" y="2263385"/>
            <a:ext cx="1474854" cy="2857500"/>
          </a:xfrm>
        </p:spPr>
        <p:txBody>
          <a:bodyPr/>
          <a:lstStyle>
            <a:lvl1pPr>
              <a:lnSpc>
                <a:spcPts val="975"/>
              </a:lnSpc>
              <a:spcAft>
                <a:spcPts val="0"/>
              </a:spcAft>
              <a:defRPr sz="675">
                <a:solidFill>
                  <a:schemeClr val="accent1"/>
                </a:solidFill>
              </a:defRPr>
            </a:lvl1pPr>
            <a:lvl2pPr marL="174473" indent="-167328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accent1"/>
                </a:solidFill>
              </a:defRPr>
            </a:lvl2pPr>
            <a:lvl3pPr marL="367406" indent="-186383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accent1"/>
                </a:solidFill>
              </a:defRPr>
            </a:lvl3pPr>
            <a:lvl4pPr marL="578798" indent="-178046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accent1"/>
                </a:solidFill>
              </a:defRPr>
            </a:lvl4pPr>
            <a:lvl5pPr marL="753271" indent="-171496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408609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41">
            <a:extLst>
              <a:ext uri="{FF2B5EF4-FFF2-40B4-BE49-F238E27FC236}">
                <a16:creationId xmlns:a16="http://schemas.microsoft.com/office/drawing/2014/main" id="{4B083D97-9731-5C43-F01D-BC2C2976AF9D}"/>
              </a:ext>
            </a:extLst>
          </p:cNvPr>
          <p:cNvSpPr/>
          <p:nvPr/>
        </p:nvSpPr>
        <p:spPr>
          <a:xfrm>
            <a:off x="256255" y="1552969"/>
            <a:ext cx="4251085" cy="1131211"/>
          </a:xfrm>
          <a:custGeom>
            <a:avLst/>
            <a:gdLst>
              <a:gd name="connsiteX0" fmla="*/ 10926927 w 11333274"/>
              <a:gd name="connsiteY0" fmla="*/ 0 h 2714906"/>
              <a:gd name="connsiteX1" fmla="*/ 11333274 w 11333274"/>
              <a:gd name="connsiteY1" fmla="*/ 406347 h 2714906"/>
              <a:gd name="connsiteX2" fmla="*/ 11333274 w 11333274"/>
              <a:gd name="connsiteY2" fmla="*/ 2308559 h 2714906"/>
              <a:gd name="connsiteX3" fmla="*/ 10926927 w 11333274"/>
              <a:gd name="connsiteY3" fmla="*/ 2714906 h 2714906"/>
              <a:gd name="connsiteX4" fmla="*/ 406347 w 11333274"/>
              <a:gd name="connsiteY4" fmla="*/ 2714906 h 2714906"/>
              <a:gd name="connsiteX5" fmla="*/ 0 w 11333274"/>
              <a:gd name="connsiteY5" fmla="*/ 2308559 h 2714906"/>
              <a:gd name="connsiteX6" fmla="*/ 0 w 11333274"/>
              <a:gd name="connsiteY6" fmla="*/ 406347 h 2714906"/>
              <a:gd name="connsiteX7" fmla="*/ 406347 w 11333274"/>
              <a:gd name="connsiteY7" fmla="*/ 0 h 271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33274" h="2714906">
                <a:moveTo>
                  <a:pt x="10926927" y="0"/>
                </a:moveTo>
                <a:cubicBezTo>
                  <a:pt x="11151346" y="0"/>
                  <a:pt x="11333274" y="181928"/>
                  <a:pt x="11333274" y="406347"/>
                </a:cubicBezTo>
                <a:lnTo>
                  <a:pt x="11333274" y="2308559"/>
                </a:lnTo>
                <a:cubicBezTo>
                  <a:pt x="11333274" y="2532979"/>
                  <a:pt x="11151346" y="2714906"/>
                  <a:pt x="10926927" y="2714906"/>
                </a:cubicBezTo>
                <a:lnTo>
                  <a:pt x="406347" y="2714906"/>
                </a:lnTo>
                <a:cubicBezTo>
                  <a:pt x="181928" y="2714906"/>
                  <a:pt x="0" y="2532979"/>
                  <a:pt x="0" y="2308559"/>
                </a:cubicBezTo>
                <a:lnTo>
                  <a:pt x="0" y="406347"/>
                </a:lnTo>
                <a:cubicBezTo>
                  <a:pt x="0" y="181928"/>
                  <a:pt x="181928" y="0"/>
                  <a:pt x="406347" y="0"/>
                </a:cubicBezTo>
                <a:close/>
              </a:path>
            </a:pathLst>
          </a:custGeom>
          <a:solidFill>
            <a:schemeClr val="accent1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987B3B11-0D6D-EBD6-471E-36FBEAEFEB80}"/>
              </a:ext>
            </a:extLst>
          </p:cNvPr>
          <p:cNvSpPr/>
          <p:nvPr/>
        </p:nvSpPr>
        <p:spPr>
          <a:xfrm>
            <a:off x="256255" y="2826507"/>
            <a:ext cx="4251085" cy="1130682"/>
          </a:xfrm>
          <a:custGeom>
            <a:avLst/>
            <a:gdLst>
              <a:gd name="connsiteX0" fmla="*/ 10926927 w 11333274"/>
              <a:gd name="connsiteY0" fmla="*/ 0 h 2713636"/>
              <a:gd name="connsiteX1" fmla="*/ 11333274 w 11333274"/>
              <a:gd name="connsiteY1" fmla="*/ 406347 h 2713636"/>
              <a:gd name="connsiteX2" fmla="*/ 11333274 w 11333274"/>
              <a:gd name="connsiteY2" fmla="*/ 2307290 h 2713636"/>
              <a:gd name="connsiteX3" fmla="*/ 10926927 w 11333274"/>
              <a:gd name="connsiteY3" fmla="*/ 2713637 h 2713636"/>
              <a:gd name="connsiteX4" fmla="*/ 406347 w 11333274"/>
              <a:gd name="connsiteY4" fmla="*/ 2713637 h 2713636"/>
              <a:gd name="connsiteX5" fmla="*/ 0 w 11333274"/>
              <a:gd name="connsiteY5" fmla="*/ 2307290 h 2713636"/>
              <a:gd name="connsiteX6" fmla="*/ 0 w 11333274"/>
              <a:gd name="connsiteY6" fmla="*/ 406347 h 2713636"/>
              <a:gd name="connsiteX7" fmla="*/ 406347 w 11333274"/>
              <a:gd name="connsiteY7" fmla="*/ 0 h 2713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33274" h="2713636">
                <a:moveTo>
                  <a:pt x="10926927" y="0"/>
                </a:moveTo>
                <a:cubicBezTo>
                  <a:pt x="11151346" y="0"/>
                  <a:pt x="11333274" y="181928"/>
                  <a:pt x="11333274" y="406347"/>
                </a:cubicBezTo>
                <a:lnTo>
                  <a:pt x="11333274" y="2307290"/>
                </a:lnTo>
                <a:cubicBezTo>
                  <a:pt x="11333274" y="2531709"/>
                  <a:pt x="11151346" y="2713637"/>
                  <a:pt x="10926927" y="2713637"/>
                </a:cubicBezTo>
                <a:lnTo>
                  <a:pt x="406347" y="2713637"/>
                </a:lnTo>
                <a:cubicBezTo>
                  <a:pt x="181928" y="2713637"/>
                  <a:pt x="0" y="2531709"/>
                  <a:pt x="0" y="2307290"/>
                </a:cubicBezTo>
                <a:lnTo>
                  <a:pt x="0" y="406347"/>
                </a:lnTo>
                <a:cubicBezTo>
                  <a:pt x="0" y="181928"/>
                  <a:pt x="181928" y="0"/>
                  <a:pt x="406347" y="0"/>
                </a:cubicBezTo>
                <a:close/>
              </a:path>
            </a:pathLst>
          </a:custGeom>
          <a:solidFill>
            <a:schemeClr val="accent2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9CE28D9D-A45C-44B9-D8C5-919FD57229A3}"/>
              </a:ext>
            </a:extLst>
          </p:cNvPr>
          <p:cNvSpPr/>
          <p:nvPr/>
        </p:nvSpPr>
        <p:spPr>
          <a:xfrm>
            <a:off x="4635945" y="1552969"/>
            <a:ext cx="2061478" cy="1131211"/>
          </a:xfrm>
          <a:custGeom>
            <a:avLst/>
            <a:gdLst>
              <a:gd name="connsiteX0" fmla="*/ 5089497 w 5495844"/>
              <a:gd name="connsiteY0" fmla="*/ 0 h 2714906"/>
              <a:gd name="connsiteX1" fmla="*/ 5495844 w 5495844"/>
              <a:gd name="connsiteY1" fmla="*/ 406347 h 2714906"/>
              <a:gd name="connsiteX2" fmla="*/ 5495844 w 5495844"/>
              <a:gd name="connsiteY2" fmla="*/ 2308559 h 2714906"/>
              <a:gd name="connsiteX3" fmla="*/ 5089497 w 5495844"/>
              <a:gd name="connsiteY3" fmla="*/ 2714906 h 2714906"/>
              <a:gd name="connsiteX4" fmla="*/ 406347 w 5495844"/>
              <a:gd name="connsiteY4" fmla="*/ 2714906 h 2714906"/>
              <a:gd name="connsiteX5" fmla="*/ 0 w 5495844"/>
              <a:gd name="connsiteY5" fmla="*/ 2308559 h 2714906"/>
              <a:gd name="connsiteX6" fmla="*/ 0 w 5495844"/>
              <a:gd name="connsiteY6" fmla="*/ 406347 h 2714906"/>
              <a:gd name="connsiteX7" fmla="*/ 406347 w 5495844"/>
              <a:gd name="connsiteY7" fmla="*/ 0 h 271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5844" h="2714906">
                <a:moveTo>
                  <a:pt x="5089497" y="0"/>
                </a:moveTo>
                <a:cubicBezTo>
                  <a:pt x="5313916" y="0"/>
                  <a:pt x="5495844" y="181928"/>
                  <a:pt x="5495844" y="406347"/>
                </a:cubicBezTo>
                <a:lnTo>
                  <a:pt x="5495844" y="2308559"/>
                </a:lnTo>
                <a:cubicBezTo>
                  <a:pt x="5495844" y="2532979"/>
                  <a:pt x="5313916" y="2714906"/>
                  <a:pt x="5089497" y="2714906"/>
                </a:cubicBezTo>
                <a:lnTo>
                  <a:pt x="406347" y="2714906"/>
                </a:lnTo>
                <a:cubicBezTo>
                  <a:pt x="181928" y="2714906"/>
                  <a:pt x="0" y="2532979"/>
                  <a:pt x="0" y="2308559"/>
                </a:cubicBezTo>
                <a:lnTo>
                  <a:pt x="0" y="406347"/>
                </a:lnTo>
                <a:cubicBezTo>
                  <a:pt x="0" y="181928"/>
                  <a:pt x="181928" y="0"/>
                  <a:pt x="406347" y="0"/>
                </a:cubicBezTo>
                <a:close/>
              </a:path>
            </a:pathLst>
          </a:custGeom>
          <a:solidFill>
            <a:schemeClr val="accent1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1087E5B5-A0E8-FCE8-1D9A-F7BEB4CC4C2A}"/>
              </a:ext>
            </a:extLst>
          </p:cNvPr>
          <p:cNvSpPr/>
          <p:nvPr/>
        </p:nvSpPr>
        <p:spPr>
          <a:xfrm>
            <a:off x="4635945" y="2826507"/>
            <a:ext cx="2061478" cy="1130682"/>
          </a:xfrm>
          <a:custGeom>
            <a:avLst/>
            <a:gdLst>
              <a:gd name="connsiteX0" fmla="*/ 5089497 w 5495844"/>
              <a:gd name="connsiteY0" fmla="*/ 0 h 2713636"/>
              <a:gd name="connsiteX1" fmla="*/ 5495844 w 5495844"/>
              <a:gd name="connsiteY1" fmla="*/ 406347 h 2713636"/>
              <a:gd name="connsiteX2" fmla="*/ 5495844 w 5495844"/>
              <a:gd name="connsiteY2" fmla="*/ 2307290 h 2713636"/>
              <a:gd name="connsiteX3" fmla="*/ 5089497 w 5495844"/>
              <a:gd name="connsiteY3" fmla="*/ 2713637 h 2713636"/>
              <a:gd name="connsiteX4" fmla="*/ 406347 w 5495844"/>
              <a:gd name="connsiteY4" fmla="*/ 2713637 h 2713636"/>
              <a:gd name="connsiteX5" fmla="*/ 0 w 5495844"/>
              <a:gd name="connsiteY5" fmla="*/ 2307290 h 2713636"/>
              <a:gd name="connsiteX6" fmla="*/ 0 w 5495844"/>
              <a:gd name="connsiteY6" fmla="*/ 406347 h 2713636"/>
              <a:gd name="connsiteX7" fmla="*/ 406347 w 5495844"/>
              <a:gd name="connsiteY7" fmla="*/ 0 h 2713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5844" h="2713636">
                <a:moveTo>
                  <a:pt x="5089497" y="0"/>
                </a:moveTo>
                <a:cubicBezTo>
                  <a:pt x="5313916" y="0"/>
                  <a:pt x="5495844" y="181928"/>
                  <a:pt x="5495844" y="406347"/>
                </a:cubicBezTo>
                <a:lnTo>
                  <a:pt x="5495844" y="2307290"/>
                </a:lnTo>
                <a:cubicBezTo>
                  <a:pt x="5495844" y="2531709"/>
                  <a:pt x="5313916" y="2713637"/>
                  <a:pt x="5089497" y="2713637"/>
                </a:cubicBezTo>
                <a:lnTo>
                  <a:pt x="406347" y="2713637"/>
                </a:lnTo>
                <a:cubicBezTo>
                  <a:pt x="181928" y="2713637"/>
                  <a:pt x="0" y="2531709"/>
                  <a:pt x="0" y="2307290"/>
                </a:cubicBezTo>
                <a:lnTo>
                  <a:pt x="0" y="406347"/>
                </a:lnTo>
                <a:cubicBezTo>
                  <a:pt x="0" y="181928"/>
                  <a:pt x="181928" y="0"/>
                  <a:pt x="406347" y="0"/>
                </a:cubicBezTo>
                <a:close/>
              </a:path>
            </a:pathLst>
          </a:custGeom>
          <a:solidFill>
            <a:schemeClr val="accent2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AFB25E71-AAF1-2CEE-56EE-8D24022DE474}"/>
              </a:ext>
            </a:extLst>
          </p:cNvPr>
          <p:cNvSpPr/>
          <p:nvPr/>
        </p:nvSpPr>
        <p:spPr>
          <a:xfrm>
            <a:off x="4635945" y="4100575"/>
            <a:ext cx="2061478" cy="1131211"/>
          </a:xfrm>
          <a:custGeom>
            <a:avLst/>
            <a:gdLst>
              <a:gd name="connsiteX0" fmla="*/ 5089497 w 5495844"/>
              <a:gd name="connsiteY0" fmla="*/ 0 h 2714906"/>
              <a:gd name="connsiteX1" fmla="*/ 5495844 w 5495844"/>
              <a:gd name="connsiteY1" fmla="*/ 406347 h 2714906"/>
              <a:gd name="connsiteX2" fmla="*/ 5495844 w 5495844"/>
              <a:gd name="connsiteY2" fmla="*/ 2308559 h 2714906"/>
              <a:gd name="connsiteX3" fmla="*/ 5089497 w 5495844"/>
              <a:gd name="connsiteY3" fmla="*/ 2714906 h 2714906"/>
              <a:gd name="connsiteX4" fmla="*/ 406347 w 5495844"/>
              <a:gd name="connsiteY4" fmla="*/ 2714906 h 2714906"/>
              <a:gd name="connsiteX5" fmla="*/ 0 w 5495844"/>
              <a:gd name="connsiteY5" fmla="*/ 2308559 h 2714906"/>
              <a:gd name="connsiteX6" fmla="*/ 0 w 5495844"/>
              <a:gd name="connsiteY6" fmla="*/ 406347 h 2714906"/>
              <a:gd name="connsiteX7" fmla="*/ 406347 w 5495844"/>
              <a:gd name="connsiteY7" fmla="*/ 0 h 271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5844" h="2714906">
                <a:moveTo>
                  <a:pt x="5089497" y="0"/>
                </a:moveTo>
                <a:cubicBezTo>
                  <a:pt x="5313916" y="0"/>
                  <a:pt x="5495844" y="181928"/>
                  <a:pt x="5495844" y="406347"/>
                </a:cubicBezTo>
                <a:lnTo>
                  <a:pt x="5495844" y="2308559"/>
                </a:lnTo>
                <a:cubicBezTo>
                  <a:pt x="5495844" y="2532978"/>
                  <a:pt x="5313916" y="2714906"/>
                  <a:pt x="5089497" y="2714906"/>
                </a:cubicBezTo>
                <a:lnTo>
                  <a:pt x="406347" y="2714906"/>
                </a:lnTo>
                <a:cubicBezTo>
                  <a:pt x="181928" y="2714906"/>
                  <a:pt x="0" y="2532978"/>
                  <a:pt x="0" y="2308559"/>
                </a:cubicBezTo>
                <a:lnTo>
                  <a:pt x="0" y="406347"/>
                </a:lnTo>
                <a:cubicBezTo>
                  <a:pt x="0" y="181928"/>
                  <a:pt x="181928" y="0"/>
                  <a:pt x="406347" y="0"/>
                </a:cubicBezTo>
                <a:close/>
              </a:path>
            </a:pathLst>
          </a:custGeom>
          <a:solidFill>
            <a:schemeClr val="accent3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3853F9A9-5CFB-1659-634E-D25C70B66601}"/>
              </a:ext>
            </a:extLst>
          </p:cNvPr>
          <p:cNvSpPr/>
          <p:nvPr/>
        </p:nvSpPr>
        <p:spPr>
          <a:xfrm>
            <a:off x="6826027" y="1552969"/>
            <a:ext cx="2061478" cy="1131211"/>
          </a:xfrm>
          <a:custGeom>
            <a:avLst/>
            <a:gdLst>
              <a:gd name="connsiteX0" fmla="*/ 5089498 w 5495844"/>
              <a:gd name="connsiteY0" fmla="*/ 0 h 2714906"/>
              <a:gd name="connsiteX1" fmla="*/ 5495845 w 5495844"/>
              <a:gd name="connsiteY1" fmla="*/ 406347 h 2714906"/>
              <a:gd name="connsiteX2" fmla="*/ 5495845 w 5495844"/>
              <a:gd name="connsiteY2" fmla="*/ 2308559 h 2714906"/>
              <a:gd name="connsiteX3" fmla="*/ 5089498 w 5495844"/>
              <a:gd name="connsiteY3" fmla="*/ 2714906 h 2714906"/>
              <a:gd name="connsiteX4" fmla="*/ 406347 w 5495844"/>
              <a:gd name="connsiteY4" fmla="*/ 2714906 h 2714906"/>
              <a:gd name="connsiteX5" fmla="*/ 0 w 5495844"/>
              <a:gd name="connsiteY5" fmla="*/ 2308559 h 2714906"/>
              <a:gd name="connsiteX6" fmla="*/ 0 w 5495844"/>
              <a:gd name="connsiteY6" fmla="*/ 406347 h 2714906"/>
              <a:gd name="connsiteX7" fmla="*/ 406347 w 5495844"/>
              <a:gd name="connsiteY7" fmla="*/ 0 h 271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5844" h="2714906">
                <a:moveTo>
                  <a:pt x="5089498" y="0"/>
                </a:moveTo>
                <a:cubicBezTo>
                  <a:pt x="5313917" y="0"/>
                  <a:pt x="5495845" y="181928"/>
                  <a:pt x="5495845" y="406347"/>
                </a:cubicBezTo>
                <a:lnTo>
                  <a:pt x="5495845" y="2308559"/>
                </a:lnTo>
                <a:cubicBezTo>
                  <a:pt x="5495845" y="2532979"/>
                  <a:pt x="5313917" y="2714906"/>
                  <a:pt x="5089498" y="2714906"/>
                </a:cubicBezTo>
                <a:lnTo>
                  <a:pt x="406347" y="2714906"/>
                </a:lnTo>
                <a:cubicBezTo>
                  <a:pt x="181928" y="2714906"/>
                  <a:pt x="0" y="2532979"/>
                  <a:pt x="0" y="2308559"/>
                </a:cubicBezTo>
                <a:lnTo>
                  <a:pt x="0" y="406347"/>
                </a:lnTo>
                <a:cubicBezTo>
                  <a:pt x="0" y="181928"/>
                  <a:pt x="181928" y="0"/>
                  <a:pt x="406347" y="0"/>
                </a:cubicBezTo>
                <a:close/>
              </a:path>
            </a:pathLst>
          </a:custGeom>
          <a:solidFill>
            <a:schemeClr val="accent1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CF301E6F-33B6-895F-ABF1-CA10EB8937E7}"/>
              </a:ext>
            </a:extLst>
          </p:cNvPr>
          <p:cNvSpPr/>
          <p:nvPr/>
        </p:nvSpPr>
        <p:spPr>
          <a:xfrm>
            <a:off x="6826027" y="2826507"/>
            <a:ext cx="2061478" cy="1130682"/>
          </a:xfrm>
          <a:custGeom>
            <a:avLst/>
            <a:gdLst>
              <a:gd name="connsiteX0" fmla="*/ 5089498 w 5495844"/>
              <a:gd name="connsiteY0" fmla="*/ 0 h 2713636"/>
              <a:gd name="connsiteX1" fmla="*/ 5495845 w 5495844"/>
              <a:gd name="connsiteY1" fmla="*/ 406347 h 2713636"/>
              <a:gd name="connsiteX2" fmla="*/ 5495845 w 5495844"/>
              <a:gd name="connsiteY2" fmla="*/ 2307290 h 2713636"/>
              <a:gd name="connsiteX3" fmla="*/ 5089498 w 5495844"/>
              <a:gd name="connsiteY3" fmla="*/ 2713637 h 2713636"/>
              <a:gd name="connsiteX4" fmla="*/ 406347 w 5495844"/>
              <a:gd name="connsiteY4" fmla="*/ 2713637 h 2713636"/>
              <a:gd name="connsiteX5" fmla="*/ 0 w 5495844"/>
              <a:gd name="connsiteY5" fmla="*/ 2307290 h 2713636"/>
              <a:gd name="connsiteX6" fmla="*/ 0 w 5495844"/>
              <a:gd name="connsiteY6" fmla="*/ 406347 h 2713636"/>
              <a:gd name="connsiteX7" fmla="*/ 406347 w 5495844"/>
              <a:gd name="connsiteY7" fmla="*/ 0 h 2713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5844" h="2713636">
                <a:moveTo>
                  <a:pt x="5089498" y="0"/>
                </a:moveTo>
                <a:cubicBezTo>
                  <a:pt x="5313917" y="0"/>
                  <a:pt x="5495845" y="181928"/>
                  <a:pt x="5495845" y="406347"/>
                </a:cubicBezTo>
                <a:lnTo>
                  <a:pt x="5495845" y="2307290"/>
                </a:lnTo>
                <a:cubicBezTo>
                  <a:pt x="5495845" y="2531709"/>
                  <a:pt x="5313917" y="2713637"/>
                  <a:pt x="5089498" y="2713637"/>
                </a:cubicBezTo>
                <a:lnTo>
                  <a:pt x="406347" y="2713637"/>
                </a:lnTo>
                <a:cubicBezTo>
                  <a:pt x="181928" y="2713637"/>
                  <a:pt x="0" y="2531709"/>
                  <a:pt x="0" y="2307290"/>
                </a:cubicBezTo>
                <a:lnTo>
                  <a:pt x="0" y="406347"/>
                </a:lnTo>
                <a:cubicBezTo>
                  <a:pt x="0" y="181928"/>
                  <a:pt x="181928" y="0"/>
                  <a:pt x="406347" y="0"/>
                </a:cubicBezTo>
                <a:close/>
              </a:path>
            </a:pathLst>
          </a:custGeom>
          <a:solidFill>
            <a:schemeClr val="accent2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AE3E5C82-89ED-E1CE-E4A0-6229184CC132}"/>
              </a:ext>
            </a:extLst>
          </p:cNvPr>
          <p:cNvSpPr/>
          <p:nvPr/>
        </p:nvSpPr>
        <p:spPr>
          <a:xfrm>
            <a:off x="6826027" y="4100575"/>
            <a:ext cx="2061478" cy="1131211"/>
          </a:xfrm>
          <a:custGeom>
            <a:avLst/>
            <a:gdLst>
              <a:gd name="connsiteX0" fmla="*/ 5089498 w 5495844"/>
              <a:gd name="connsiteY0" fmla="*/ 0 h 2714906"/>
              <a:gd name="connsiteX1" fmla="*/ 5495845 w 5495844"/>
              <a:gd name="connsiteY1" fmla="*/ 406347 h 2714906"/>
              <a:gd name="connsiteX2" fmla="*/ 5495845 w 5495844"/>
              <a:gd name="connsiteY2" fmla="*/ 2308559 h 2714906"/>
              <a:gd name="connsiteX3" fmla="*/ 5089498 w 5495844"/>
              <a:gd name="connsiteY3" fmla="*/ 2714906 h 2714906"/>
              <a:gd name="connsiteX4" fmla="*/ 406347 w 5495844"/>
              <a:gd name="connsiteY4" fmla="*/ 2714906 h 2714906"/>
              <a:gd name="connsiteX5" fmla="*/ 0 w 5495844"/>
              <a:gd name="connsiteY5" fmla="*/ 2308559 h 2714906"/>
              <a:gd name="connsiteX6" fmla="*/ 0 w 5495844"/>
              <a:gd name="connsiteY6" fmla="*/ 406347 h 2714906"/>
              <a:gd name="connsiteX7" fmla="*/ 406347 w 5495844"/>
              <a:gd name="connsiteY7" fmla="*/ 0 h 271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5844" h="2714906">
                <a:moveTo>
                  <a:pt x="5089498" y="0"/>
                </a:moveTo>
                <a:cubicBezTo>
                  <a:pt x="5313917" y="0"/>
                  <a:pt x="5495845" y="181928"/>
                  <a:pt x="5495845" y="406347"/>
                </a:cubicBezTo>
                <a:lnTo>
                  <a:pt x="5495845" y="2308559"/>
                </a:lnTo>
                <a:cubicBezTo>
                  <a:pt x="5495845" y="2532978"/>
                  <a:pt x="5313917" y="2714906"/>
                  <a:pt x="5089498" y="2714906"/>
                </a:cubicBezTo>
                <a:lnTo>
                  <a:pt x="406347" y="2714906"/>
                </a:lnTo>
                <a:cubicBezTo>
                  <a:pt x="181928" y="2714906"/>
                  <a:pt x="0" y="2532978"/>
                  <a:pt x="0" y="2308559"/>
                </a:cubicBezTo>
                <a:lnTo>
                  <a:pt x="0" y="406347"/>
                </a:lnTo>
                <a:cubicBezTo>
                  <a:pt x="0" y="181928"/>
                  <a:pt x="181928" y="0"/>
                  <a:pt x="406347" y="0"/>
                </a:cubicBezTo>
                <a:close/>
              </a:path>
            </a:pathLst>
          </a:custGeom>
          <a:solidFill>
            <a:schemeClr val="accent3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21D5FFC1-7666-00BD-5941-5CEC48B3F91B}"/>
              </a:ext>
            </a:extLst>
          </p:cNvPr>
          <p:cNvSpPr/>
          <p:nvPr/>
        </p:nvSpPr>
        <p:spPr>
          <a:xfrm>
            <a:off x="256255" y="4100575"/>
            <a:ext cx="4251085" cy="1131211"/>
          </a:xfrm>
          <a:custGeom>
            <a:avLst/>
            <a:gdLst>
              <a:gd name="connsiteX0" fmla="*/ 10926927 w 11333274"/>
              <a:gd name="connsiteY0" fmla="*/ 0 h 2714906"/>
              <a:gd name="connsiteX1" fmla="*/ 11333274 w 11333274"/>
              <a:gd name="connsiteY1" fmla="*/ 406347 h 2714906"/>
              <a:gd name="connsiteX2" fmla="*/ 11333274 w 11333274"/>
              <a:gd name="connsiteY2" fmla="*/ 2308559 h 2714906"/>
              <a:gd name="connsiteX3" fmla="*/ 10926927 w 11333274"/>
              <a:gd name="connsiteY3" fmla="*/ 2714906 h 2714906"/>
              <a:gd name="connsiteX4" fmla="*/ 406347 w 11333274"/>
              <a:gd name="connsiteY4" fmla="*/ 2714906 h 2714906"/>
              <a:gd name="connsiteX5" fmla="*/ 0 w 11333274"/>
              <a:gd name="connsiteY5" fmla="*/ 2308559 h 2714906"/>
              <a:gd name="connsiteX6" fmla="*/ 0 w 11333274"/>
              <a:gd name="connsiteY6" fmla="*/ 406347 h 2714906"/>
              <a:gd name="connsiteX7" fmla="*/ 406347 w 11333274"/>
              <a:gd name="connsiteY7" fmla="*/ 0 h 271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33274" h="2714906">
                <a:moveTo>
                  <a:pt x="10926927" y="0"/>
                </a:moveTo>
                <a:cubicBezTo>
                  <a:pt x="11151346" y="0"/>
                  <a:pt x="11333274" y="181928"/>
                  <a:pt x="11333274" y="406347"/>
                </a:cubicBezTo>
                <a:lnTo>
                  <a:pt x="11333274" y="2308559"/>
                </a:lnTo>
                <a:cubicBezTo>
                  <a:pt x="11333274" y="2532978"/>
                  <a:pt x="11151346" y="2714906"/>
                  <a:pt x="10926927" y="2714906"/>
                </a:cubicBezTo>
                <a:lnTo>
                  <a:pt x="406347" y="2714906"/>
                </a:lnTo>
                <a:cubicBezTo>
                  <a:pt x="181928" y="2714906"/>
                  <a:pt x="0" y="2532978"/>
                  <a:pt x="0" y="2308559"/>
                </a:cubicBezTo>
                <a:lnTo>
                  <a:pt x="0" y="406347"/>
                </a:lnTo>
                <a:cubicBezTo>
                  <a:pt x="0" y="181928"/>
                  <a:pt x="181928" y="0"/>
                  <a:pt x="406347" y="0"/>
                </a:cubicBezTo>
                <a:close/>
              </a:path>
            </a:pathLst>
          </a:custGeom>
          <a:solidFill>
            <a:schemeClr val="accent3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3E0902F5-D9A2-E042-61E6-315E8282A029}"/>
              </a:ext>
            </a:extLst>
          </p:cNvPr>
          <p:cNvSpPr/>
          <p:nvPr/>
        </p:nvSpPr>
        <p:spPr>
          <a:xfrm>
            <a:off x="214313" y="1524994"/>
            <a:ext cx="8715375" cy="3720131"/>
          </a:xfrm>
          <a:custGeom>
            <a:avLst/>
            <a:gdLst>
              <a:gd name="connsiteX0" fmla="*/ 0 w 23234947"/>
              <a:gd name="connsiteY0" fmla="*/ 0 h 8928314"/>
              <a:gd name="connsiteX1" fmla="*/ 23234948 w 23234947"/>
              <a:gd name="connsiteY1" fmla="*/ 0 h 8928314"/>
              <a:gd name="connsiteX2" fmla="*/ 23234948 w 23234947"/>
              <a:gd name="connsiteY2" fmla="*/ 8928314 h 8928314"/>
              <a:gd name="connsiteX3" fmla="*/ 0 w 23234947"/>
              <a:gd name="connsiteY3" fmla="*/ 8928314 h 892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4947" h="8928314">
                <a:moveTo>
                  <a:pt x="0" y="0"/>
                </a:moveTo>
                <a:lnTo>
                  <a:pt x="23234948" y="0"/>
                </a:lnTo>
                <a:lnTo>
                  <a:pt x="23234948" y="8928314"/>
                </a:lnTo>
                <a:lnTo>
                  <a:pt x="0" y="8928314"/>
                </a:lnTo>
                <a:close/>
              </a:path>
            </a:pathLst>
          </a:custGeom>
          <a:noFill/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5147640C-DD78-39A9-835C-FB7571EAB360}"/>
              </a:ext>
            </a:extLst>
          </p:cNvPr>
          <p:cNvSpPr/>
          <p:nvPr/>
        </p:nvSpPr>
        <p:spPr>
          <a:xfrm>
            <a:off x="214313" y="1524994"/>
            <a:ext cx="8715375" cy="3720131"/>
          </a:xfrm>
          <a:custGeom>
            <a:avLst/>
            <a:gdLst>
              <a:gd name="connsiteX0" fmla="*/ 0 w 23234947"/>
              <a:gd name="connsiteY0" fmla="*/ 0 h 8928314"/>
              <a:gd name="connsiteX1" fmla="*/ 23234948 w 23234947"/>
              <a:gd name="connsiteY1" fmla="*/ 0 h 8928314"/>
              <a:gd name="connsiteX2" fmla="*/ 23234948 w 23234947"/>
              <a:gd name="connsiteY2" fmla="*/ 8928314 h 8928314"/>
              <a:gd name="connsiteX3" fmla="*/ 0 w 23234947"/>
              <a:gd name="connsiteY3" fmla="*/ 8928314 h 892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4947" h="8928314">
                <a:moveTo>
                  <a:pt x="0" y="0"/>
                </a:moveTo>
                <a:lnTo>
                  <a:pt x="23234948" y="0"/>
                </a:lnTo>
                <a:lnTo>
                  <a:pt x="23234948" y="8928314"/>
                </a:lnTo>
                <a:lnTo>
                  <a:pt x="0" y="8928314"/>
                </a:lnTo>
                <a:close/>
              </a:path>
            </a:pathLst>
          </a:custGeom>
          <a:noFill/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EB574549-4EA0-0814-9C09-DD80C467ED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52" y="883920"/>
            <a:ext cx="8029284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337160A-6D35-0A49-F8C4-DC7E02EAD54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4519" y="1743876"/>
            <a:ext cx="3962480" cy="190500"/>
          </a:xfrm>
        </p:spPr>
        <p:txBody>
          <a:bodyPr anchor="t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bg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A1451E89-ADFB-7D4F-3A7F-D236E195DC3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4519" y="2000220"/>
            <a:ext cx="3962479" cy="625275"/>
          </a:xfrm>
        </p:spPr>
        <p:txBody>
          <a:bodyPr/>
          <a:lstStyle>
            <a:lvl1pPr>
              <a:lnSpc>
                <a:spcPts val="900"/>
              </a:lnSpc>
              <a:spcAft>
                <a:spcPts val="0"/>
              </a:spcAft>
              <a:defRPr sz="675">
                <a:solidFill>
                  <a:schemeClr val="bg1"/>
                </a:solidFill>
              </a:defRPr>
            </a:lvl1pPr>
            <a:lvl2pPr marL="178641" indent="-171496">
              <a:lnSpc>
                <a:spcPts val="900"/>
              </a:lnSpc>
              <a:spcAft>
                <a:spcPts val="0"/>
              </a:spcAft>
              <a:buFont typeface="+mj-lt"/>
              <a:buAutoNum type="arabicPeriod"/>
              <a:tabLst/>
              <a:defRPr sz="675">
                <a:solidFill>
                  <a:schemeClr val="bg1"/>
                </a:solidFill>
              </a:defRPr>
            </a:lvl2pPr>
            <a:lvl3pPr marL="352519" indent="-171496">
              <a:lnSpc>
                <a:spcPts val="900"/>
              </a:lnSpc>
              <a:spcAft>
                <a:spcPts val="0"/>
              </a:spcAft>
              <a:buFont typeface="+mj-lt"/>
              <a:buAutoNum type="arabicPeriod"/>
              <a:tabLst/>
              <a:defRPr sz="675">
                <a:solidFill>
                  <a:schemeClr val="bg1"/>
                </a:solidFill>
              </a:defRPr>
            </a:lvl3pPr>
            <a:lvl4pPr marL="578798" indent="-17804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4pPr>
            <a:lvl5pPr marL="753271" indent="-17149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F330F1D-111C-1F26-4ABB-F4B1F6460DCA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801008" y="1743876"/>
            <a:ext cx="1807499" cy="190500"/>
          </a:xfrm>
        </p:spPr>
        <p:txBody>
          <a:bodyPr anchor="t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bg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565E814B-08B4-86D7-6553-7DC1A31EA2AB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801008" y="2000220"/>
            <a:ext cx="1807499" cy="625275"/>
          </a:xfrm>
        </p:spPr>
        <p:txBody>
          <a:bodyPr/>
          <a:lstStyle>
            <a:lvl1pPr>
              <a:lnSpc>
                <a:spcPts val="900"/>
              </a:lnSpc>
              <a:spcAft>
                <a:spcPts val="0"/>
              </a:spcAft>
              <a:defRPr sz="675">
                <a:solidFill>
                  <a:schemeClr val="bg1"/>
                </a:solidFill>
              </a:defRPr>
            </a:lvl1pPr>
            <a:lvl2pPr marL="178641" indent="-171496">
              <a:lnSpc>
                <a:spcPts val="900"/>
              </a:lnSpc>
              <a:spcAft>
                <a:spcPts val="0"/>
              </a:spcAft>
              <a:buFont typeface="+mj-lt"/>
              <a:buAutoNum type="arabicPeriod"/>
              <a:tabLst/>
              <a:defRPr sz="675">
                <a:solidFill>
                  <a:schemeClr val="bg1"/>
                </a:solidFill>
              </a:defRPr>
            </a:lvl2pPr>
            <a:lvl3pPr marL="352519" indent="-171496">
              <a:lnSpc>
                <a:spcPts val="900"/>
              </a:lnSpc>
              <a:spcAft>
                <a:spcPts val="0"/>
              </a:spcAft>
              <a:buFont typeface="+mj-lt"/>
              <a:buAutoNum type="arabicPeriod"/>
              <a:tabLst/>
              <a:defRPr sz="675">
                <a:solidFill>
                  <a:schemeClr val="bg1"/>
                </a:solidFill>
              </a:defRPr>
            </a:lvl3pPr>
            <a:lvl4pPr marL="578798" indent="-17804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4pPr>
            <a:lvl5pPr marL="753271" indent="-17149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E1EF8F0-9C8E-5A48-8291-C540CDC8B1DC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6992328" y="1743876"/>
            <a:ext cx="1807499" cy="190500"/>
          </a:xfrm>
        </p:spPr>
        <p:txBody>
          <a:bodyPr anchor="t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bg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EA6CD2B-D123-2C14-9723-448B379B5544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6992329" y="2000220"/>
            <a:ext cx="1807499" cy="625275"/>
          </a:xfrm>
        </p:spPr>
        <p:txBody>
          <a:bodyPr/>
          <a:lstStyle>
            <a:lvl1pPr>
              <a:lnSpc>
                <a:spcPts val="900"/>
              </a:lnSpc>
              <a:spcAft>
                <a:spcPts val="0"/>
              </a:spcAft>
              <a:defRPr sz="675">
                <a:solidFill>
                  <a:schemeClr val="bg1"/>
                </a:solidFill>
              </a:defRPr>
            </a:lvl1pPr>
            <a:lvl2pPr marL="178641" indent="-171496">
              <a:lnSpc>
                <a:spcPts val="900"/>
              </a:lnSpc>
              <a:spcAft>
                <a:spcPts val="0"/>
              </a:spcAft>
              <a:buFont typeface="+mj-lt"/>
              <a:buAutoNum type="arabicPeriod"/>
              <a:tabLst/>
              <a:defRPr sz="675">
                <a:solidFill>
                  <a:schemeClr val="bg1"/>
                </a:solidFill>
              </a:defRPr>
            </a:lvl2pPr>
            <a:lvl3pPr marL="352519" indent="-171496">
              <a:lnSpc>
                <a:spcPts val="900"/>
              </a:lnSpc>
              <a:spcAft>
                <a:spcPts val="0"/>
              </a:spcAft>
              <a:buFont typeface="+mj-lt"/>
              <a:buAutoNum type="arabicPeriod"/>
              <a:tabLst/>
              <a:defRPr sz="675">
                <a:solidFill>
                  <a:schemeClr val="bg1"/>
                </a:solidFill>
              </a:defRPr>
            </a:lvl3pPr>
            <a:lvl4pPr marL="578798" indent="-17804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4pPr>
            <a:lvl5pPr marL="753271" indent="-17149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F67522FF-FE01-0E4E-C15C-35FE3697325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424519" y="3018353"/>
            <a:ext cx="3962480" cy="190500"/>
          </a:xfrm>
        </p:spPr>
        <p:txBody>
          <a:bodyPr anchor="t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bg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1FFD59F3-77D2-D2C8-2F19-BD9113A275BF}"/>
              </a:ext>
            </a:extLst>
          </p:cNvPr>
          <p:cNvSpPr>
            <a:spLocks noGrp="1"/>
          </p:cNvSpPr>
          <p:nvPr>
            <p:ph sz="half" idx="24" hasCustomPrompt="1"/>
          </p:nvPr>
        </p:nvSpPr>
        <p:spPr>
          <a:xfrm>
            <a:off x="424519" y="3274697"/>
            <a:ext cx="3962479" cy="625275"/>
          </a:xfrm>
        </p:spPr>
        <p:txBody>
          <a:bodyPr/>
          <a:lstStyle>
            <a:lvl1pPr>
              <a:lnSpc>
                <a:spcPts val="900"/>
              </a:lnSpc>
              <a:spcAft>
                <a:spcPts val="0"/>
              </a:spcAft>
              <a:defRPr sz="675">
                <a:solidFill>
                  <a:schemeClr val="bg1"/>
                </a:solidFill>
              </a:defRPr>
            </a:lvl1pPr>
            <a:lvl2pPr marL="178641" indent="-171496">
              <a:lnSpc>
                <a:spcPts val="900"/>
              </a:lnSpc>
              <a:spcAft>
                <a:spcPts val="0"/>
              </a:spcAft>
              <a:buFont typeface="+mj-lt"/>
              <a:buAutoNum type="arabicPeriod"/>
              <a:tabLst/>
              <a:defRPr sz="675">
                <a:solidFill>
                  <a:schemeClr val="bg1"/>
                </a:solidFill>
              </a:defRPr>
            </a:lvl2pPr>
            <a:lvl3pPr marL="352519" indent="-171496">
              <a:lnSpc>
                <a:spcPts val="900"/>
              </a:lnSpc>
              <a:spcAft>
                <a:spcPts val="0"/>
              </a:spcAft>
              <a:buFont typeface="+mj-lt"/>
              <a:buAutoNum type="arabicPeriod"/>
              <a:tabLst/>
              <a:defRPr sz="675">
                <a:solidFill>
                  <a:schemeClr val="bg1"/>
                </a:solidFill>
              </a:defRPr>
            </a:lvl3pPr>
            <a:lvl4pPr marL="578798" indent="-17804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4pPr>
            <a:lvl5pPr marL="753271" indent="-17149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F21654A-FDCC-126C-C3A8-3B926F09F9B3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4801008" y="3018353"/>
            <a:ext cx="1807499" cy="190500"/>
          </a:xfrm>
        </p:spPr>
        <p:txBody>
          <a:bodyPr anchor="t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bg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26D39E8F-FBB7-0B22-C607-1108989A8CEF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4801008" y="3274697"/>
            <a:ext cx="1807499" cy="625275"/>
          </a:xfrm>
        </p:spPr>
        <p:txBody>
          <a:bodyPr/>
          <a:lstStyle>
            <a:lvl1pPr>
              <a:lnSpc>
                <a:spcPts val="900"/>
              </a:lnSpc>
              <a:spcAft>
                <a:spcPts val="0"/>
              </a:spcAft>
              <a:defRPr sz="675">
                <a:solidFill>
                  <a:schemeClr val="bg1"/>
                </a:solidFill>
              </a:defRPr>
            </a:lvl1pPr>
            <a:lvl2pPr marL="178641" indent="-171496">
              <a:lnSpc>
                <a:spcPts val="900"/>
              </a:lnSpc>
              <a:spcAft>
                <a:spcPts val="0"/>
              </a:spcAft>
              <a:buFont typeface="+mj-lt"/>
              <a:buAutoNum type="arabicPeriod"/>
              <a:tabLst/>
              <a:defRPr sz="675">
                <a:solidFill>
                  <a:schemeClr val="bg1"/>
                </a:solidFill>
              </a:defRPr>
            </a:lvl2pPr>
            <a:lvl3pPr marL="352519" indent="-171496">
              <a:lnSpc>
                <a:spcPts val="900"/>
              </a:lnSpc>
              <a:spcAft>
                <a:spcPts val="0"/>
              </a:spcAft>
              <a:buFont typeface="+mj-lt"/>
              <a:buAutoNum type="arabicPeriod"/>
              <a:tabLst/>
              <a:defRPr sz="675">
                <a:solidFill>
                  <a:schemeClr val="bg1"/>
                </a:solidFill>
              </a:defRPr>
            </a:lvl3pPr>
            <a:lvl4pPr marL="578798" indent="-17804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4pPr>
            <a:lvl5pPr marL="753271" indent="-17149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D8B418BC-90B0-23E0-2220-34D6197C3C4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6992328" y="3018353"/>
            <a:ext cx="1807499" cy="190500"/>
          </a:xfrm>
        </p:spPr>
        <p:txBody>
          <a:bodyPr anchor="t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bg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11FD9D42-D8DA-281E-81D3-53DD7E3DF633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6992329" y="3274697"/>
            <a:ext cx="1807499" cy="625275"/>
          </a:xfrm>
        </p:spPr>
        <p:txBody>
          <a:bodyPr/>
          <a:lstStyle>
            <a:lvl1pPr>
              <a:lnSpc>
                <a:spcPts val="900"/>
              </a:lnSpc>
              <a:spcAft>
                <a:spcPts val="0"/>
              </a:spcAft>
              <a:defRPr sz="675">
                <a:solidFill>
                  <a:schemeClr val="bg1"/>
                </a:solidFill>
              </a:defRPr>
            </a:lvl1pPr>
            <a:lvl2pPr marL="178641" indent="-171496">
              <a:lnSpc>
                <a:spcPts val="900"/>
              </a:lnSpc>
              <a:spcAft>
                <a:spcPts val="0"/>
              </a:spcAft>
              <a:buFont typeface="+mj-lt"/>
              <a:buAutoNum type="arabicPeriod"/>
              <a:tabLst/>
              <a:defRPr sz="675">
                <a:solidFill>
                  <a:schemeClr val="bg1"/>
                </a:solidFill>
              </a:defRPr>
            </a:lvl2pPr>
            <a:lvl3pPr marL="352519" indent="-171496">
              <a:lnSpc>
                <a:spcPts val="900"/>
              </a:lnSpc>
              <a:spcAft>
                <a:spcPts val="0"/>
              </a:spcAft>
              <a:buFont typeface="+mj-lt"/>
              <a:buAutoNum type="arabicPeriod"/>
              <a:tabLst/>
              <a:defRPr sz="675">
                <a:solidFill>
                  <a:schemeClr val="bg1"/>
                </a:solidFill>
              </a:defRPr>
            </a:lvl3pPr>
            <a:lvl4pPr marL="578798" indent="-17804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4pPr>
            <a:lvl5pPr marL="753271" indent="-17149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63C4465-1E34-295F-C8BB-C2F81A5DD82C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24519" y="4293645"/>
            <a:ext cx="3962480" cy="190500"/>
          </a:xfrm>
        </p:spPr>
        <p:txBody>
          <a:bodyPr anchor="t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bg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497019FC-B529-C965-CB58-D45F5568B155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424519" y="4555850"/>
            <a:ext cx="3962479" cy="625275"/>
          </a:xfrm>
        </p:spPr>
        <p:txBody>
          <a:bodyPr/>
          <a:lstStyle>
            <a:lvl1pPr>
              <a:lnSpc>
                <a:spcPts val="900"/>
              </a:lnSpc>
              <a:spcAft>
                <a:spcPts val="0"/>
              </a:spcAft>
              <a:defRPr sz="675">
                <a:solidFill>
                  <a:schemeClr val="bg1"/>
                </a:solidFill>
              </a:defRPr>
            </a:lvl1pPr>
            <a:lvl2pPr marL="178641" indent="-171496">
              <a:lnSpc>
                <a:spcPts val="900"/>
              </a:lnSpc>
              <a:spcAft>
                <a:spcPts val="0"/>
              </a:spcAft>
              <a:buFont typeface="+mj-lt"/>
              <a:buAutoNum type="arabicPeriod"/>
              <a:tabLst/>
              <a:defRPr sz="675">
                <a:solidFill>
                  <a:schemeClr val="bg1"/>
                </a:solidFill>
              </a:defRPr>
            </a:lvl2pPr>
            <a:lvl3pPr marL="352519" indent="-171496">
              <a:lnSpc>
                <a:spcPts val="900"/>
              </a:lnSpc>
              <a:spcAft>
                <a:spcPts val="0"/>
              </a:spcAft>
              <a:buFont typeface="+mj-lt"/>
              <a:buAutoNum type="arabicPeriod"/>
              <a:tabLst/>
              <a:defRPr sz="675">
                <a:solidFill>
                  <a:schemeClr val="bg1"/>
                </a:solidFill>
              </a:defRPr>
            </a:lvl3pPr>
            <a:lvl4pPr marL="578798" indent="-17804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4pPr>
            <a:lvl5pPr marL="753271" indent="-17149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D38F891-1E5D-66DB-9980-81F5CB466869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4801008" y="4293645"/>
            <a:ext cx="1807499" cy="190500"/>
          </a:xfrm>
        </p:spPr>
        <p:txBody>
          <a:bodyPr anchor="t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bg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E494372B-8E54-41EE-0612-6DCE32259AFC}"/>
              </a:ext>
            </a:extLst>
          </p:cNvPr>
          <p:cNvSpPr>
            <a:spLocks noGrp="1"/>
          </p:cNvSpPr>
          <p:nvPr>
            <p:ph sz="half" idx="32" hasCustomPrompt="1"/>
          </p:nvPr>
        </p:nvSpPr>
        <p:spPr>
          <a:xfrm>
            <a:off x="4801008" y="4555850"/>
            <a:ext cx="1807499" cy="625275"/>
          </a:xfrm>
        </p:spPr>
        <p:txBody>
          <a:bodyPr/>
          <a:lstStyle>
            <a:lvl1pPr>
              <a:lnSpc>
                <a:spcPts val="900"/>
              </a:lnSpc>
              <a:spcAft>
                <a:spcPts val="0"/>
              </a:spcAft>
              <a:defRPr sz="675">
                <a:solidFill>
                  <a:schemeClr val="bg1"/>
                </a:solidFill>
              </a:defRPr>
            </a:lvl1pPr>
            <a:lvl2pPr marL="178641" indent="-171496">
              <a:lnSpc>
                <a:spcPts val="900"/>
              </a:lnSpc>
              <a:spcAft>
                <a:spcPts val="0"/>
              </a:spcAft>
              <a:buFont typeface="+mj-lt"/>
              <a:buAutoNum type="arabicPeriod"/>
              <a:tabLst/>
              <a:defRPr sz="675">
                <a:solidFill>
                  <a:schemeClr val="bg1"/>
                </a:solidFill>
              </a:defRPr>
            </a:lvl2pPr>
            <a:lvl3pPr marL="352519" indent="-171496">
              <a:lnSpc>
                <a:spcPts val="900"/>
              </a:lnSpc>
              <a:spcAft>
                <a:spcPts val="0"/>
              </a:spcAft>
              <a:buFont typeface="+mj-lt"/>
              <a:buAutoNum type="arabicPeriod"/>
              <a:tabLst/>
              <a:defRPr sz="675">
                <a:solidFill>
                  <a:schemeClr val="bg1"/>
                </a:solidFill>
              </a:defRPr>
            </a:lvl3pPr>
            <a:lvl4pPr marL="578798" indent="-17804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4pPr>
            <a:lvl5pPr marL="753271" indent="-17149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466793BA-B89A-E934-036C-6112BD05FE4C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6992328" y="4293645"/>
            <a:ext cx="1807499" cy="190500"/>
          </a:xfrm>
        </p:spPr>
        <p:txBody>
          <a:bodyPr anchor="t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bg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0F01C2F0-28DA-59C4-4CBC-E153EF56A346}"/>
              </a:ext>
            </a:extLst>
          </p:cNvPr>
          <p:cNvSpPr>
            <a:spLocks noGrp="1"/>
          </p:cNvSpPr>
          <p:nvPr>
            <p:ph sz="half" idx="34" hasCustomPrompt="1"/>
          </p:nvPr>
        </p:nvSpPr>
        <p:spPr>
          <a:xfrm>
            <a:off x="6992329" y="4555850"/>
            <a:ext cx="1807499" cy="625275"/>
          </a:xfrm>
        </p:spPr>
        <p:txBody>
          <a:bodyPr/>
          <a:lstStyle>
            <a:lvl1pPr>
              <a:lnSpc>
                <a:spcPts val="900"/>
              </a:lnSpc>
              <a:spcAft>
                <a:spcPts val="0"/>
              </a:spcAft>
              <a:defRPr sz="675">
                <a:solidFill>
                  <a:schemeClr val="bg1"/>
                </a:solidFill>
              </a:defRPr>
            </a:lvl1pPr>
            <a:lvl2pPr marL="178641" indent="-171496">
              <a:lnSpc>
                <a:spcPts val="900"/>
              </a:lnSpc>
              <a:spcAft>
                <a:spcPts val="0"/>
              </a:spcAft>
              <a:buFont typeface="+mj-lt"/>
              <a:buAutoNum type="arabicPeriod"/>
              <a:tabLst/>
              <a:defRPr sz="675">
                <a:solidFill>
                  <a:schemeClr val="bg1"/>
                </a:solidFill>
              </a:defRPr>
            </a:lvl2pPr>
            <a:lvl3pPr marL="352519" indent="-171496">
              <a:lnSpc>
                <a:spcPts val="900"/>
              </a:lnSpc>
              <a:spcAft>
                <a:spcPts val="0"/>
              </a:spcAft>
              <a:buFont typeface="+mj-lt"/>
              <a:buAutoNum type="arabicPeriod"/>
              <a:tabLst/>
              <a:defRPr sz="675">
                <a:solidFill>
                  <a:schemeClr val="bg1"/>
                </a:solidFill>
              </a:defRPr>
            </a:lvl3pPr>
            <a:lvl4pPr marL="578798" indent="-17804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4pPr>
            <a:lvl5pPr marL="753271" indent="-17149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1834134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E0902F5-D9A2-E042-61E6-315E8282A029}"/>
              </a:ext>
            </a:extLst>
          </p:cNvPr>
          <p:cNvSpPr/>
          <p:nvPr/>
        </p:nvSpPr>
        <p:spPr>
          <a:xfrm>
            <a:off x="214313" y="1524994"/>
            <a:ext cx="8715375" cy="3720131"/>
          </a:xfrm>
          <a:custGeom>
            <a:avLst/>
            <a:gdLst>
              <a:gd name="connsiteX0" fmla="*/ 0 w 23234947"/>
              <a:gd name="connsiteY0" fmla="*/ 0 h 8928314"/>
              <a:gd name="connsiteX1" fmla="*/ 23234948 w 23234947"/>
              <a:gd name="connsiteY1" fmla="*/ 0 h 8928314"/>
              <a:gd name="connsiteX2" fmla="*/ 23234948 w 23234947"/>
              <a:gd name="connsiteY2" fmla="*/ 8928314 h 8928314"/>
              <a:gd name="connsiteX3" fmla="*/ 0 w 23234947"/>
              <a:gd name="connsiteY3" fmla="*/ 8928314 h 892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4947" h="8928314">
                <a:moveTo>
                  <a:pt x="0" y="0"/>
                </a:moveTo>
                <a:lnTo>
                  <a:pt x="23234948" y="0"/>
                </a:lnTo>
                <a:lnTo>
                  <a:pt x="23234948" y="8928314"/>
                </a:lnTo>
                <a:lnTo>
                  <a:pt x="0" y="8928314"/>
                </a:lnTo>
                <a:close/>
              </a:path>
            </a:pathLst>
          </a:custGeom>
          <a:noFill/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5147640C-DD78-39A9-835C-FB7571EAB360}"/>
              </a:ext>
            </a:extLst>
          </p:cNvPr>
          <p:cNvSpPr/>
          <p:nvPr/>
        </p:nvSpPr>
        <p:spPr>
          <a:xfrm>
            <a:off x="214313" y="1524994"/>
            <a:ext cx="8715375" cy="3720131"/>
          </a:xfrm>
          <a:custGeom>
            <a:avLst/>
            <a:gdLst>
              <a:gd name="connsiteX0" fmla="*/ 0 w 23234947"/>
              <a:gd name="connsiteY0" fmla="*/ 0 h 8928314"/>
              <a:gd name="connsiteX1" fmla="*/ 23234948 w 23234947"/>
              <a:gd name="connsiteY1" fmla="*/ 0 h 8928314"/>
              <a:gd name="connsiteX2" fmla="*/ 23234948 w 23234947"/>
              <a:gd name="connsiteY2" fmla="*/ 8928314 h 8928314"/>
              <a:gd name="connsiteX3" fmla="*/ 0 w 23234947"/>
              <a:gd name="connsiteY3" fmla="*/ 8928314 h 892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4947" h="8928314">
                <a:moveTo>
                  <a:pt x="0" y="0"/>
                </a:moveTo>
                <a:lnTo>
                  <a:pt x="23234948" y="0"/>
                </a:lnTo>
                <a:lnTo>
                  <a:pt x="23234948" y="8928314"/>
                </a:lnTo>
                <a:lnTo>
                  <a:pt x="0" y="8928314"/>
                </a:lnTo>
                <a:close/>
              </a:path>
            </a:pathLst>
          </a:custGeom>
          <a:noFill/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EB574549-4EA0-0814-9C09-DD80C467ED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52" y="883920"/>
            <a:ext cx="2062104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337160A-6D35-0A49-F8C4-DC7E02EAD54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56052" y="1642401"/>
            <a:ext cx="1329083" cy="114300"/>
          </a:xfrm>
        </p:spPr>
        <p:txBody>
          <a:bodyPr anchor="t" anchorCtr="0"/>
          <a:lstStyle>
            <a:lvl1pPr marL="0" indent="0">
              <a:lnSpc>
                <a:spcPts val="863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F330F1D-111C-1F26-4ABB-F4B1F6460DCA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256052" y="1980545"/>
            <a:ext cx="1329083" cy="114300"/>
          </a:xfrm>
        </p:spPr>
        <p:txBody>
          <a:bodyPr anchor="t" anchorCtr="0"/>
          <a:lstStyle>
            <a:lvl1pPr marL="0" indent="0">
              <a:lnSpc>
                <a:spcPts val="863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E1EF8F0-9C8E-5A48-8291-C540CDC8B1DC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256052" y="2320012"/>
            <a:ext cx="1329083" cy="114300"/>
          </a:xfrm>
        </p:spPr>
        <p:txBody>
          <a:bodyPr anchor="t" anchorCtr="0"/>
          <a:lstStyle>
            <a:lvl1pPr marL="0" indent="0">
              <a:lnSpc>
                <a:spcPts val="863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F67522FF-FE01-0E4E-C15C-35FE3697325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256052" y="2663031"/>
            <a:ext cx="1329083" cy="114300"/>
          </a:xfrm>
        </p:spPr>
        <p:txBody>
          <a:bodyPr anchor="t" anchorCtr="0"/>
          <a:lstStyle>
            <a:lvl1pPr marL="0" indent="0">
              <a:lnSpc>
                <a:spcPts val="863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F21654A-FDCC-126C-C3A8-3B926F09F9B3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256052" y="3003291"/>
            <a:ext cx="1329083" cy="114300"/>
          </a:xfrm>
        </p:spPr>
        <p:txBody>
          <a:bodyPr anchor="t" anchorCtr="0"/>
          <a:lstStyle>
            <a:lvl1pPr marL="0" indent="0">
              <a:lnSpc>
                <a:spcPts val="863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D8B418BC-90B0-23E0-2220-34D6197C3C4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256052" y="3341382"/>
            <a:ext cx="1329083" cy="114300"/>
          </a:xfrm>
        </p:spPr>
        <p:txBody>
          <a:bodyPr anchor="t" anchorCtr="0"/>
          <a:lstStyle>
            <a:lvl1pPr marL="0" indent="0">
              <a:lnSpc>
                <a:spcPts val="863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63C4465-1E34-295F-C8BB-C2F81A5DD82C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256052" y="3680797"/>
            <a:ext cx="1329083" cy="114300"/>
          </a:xfrm>
        </p:spPr>
        <p:txBody>
          <a:bodyPr anchor="t" anchorCtr="0"/>
          <a:lstStyle>
            <a:lvl1pPr marL="0" indent="0">
              <a:lnSpc>
                <a:spcPts val="863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D38F891-1E5D-66DB-9980-81F5CB466869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256052" y="4020168"/>
            <a:ext cx="1329083" cy="114300"/>
          </a:xfrm>
        </p:spPr>
        <p:txBody>
          <a:bodyPr anchor="t" anchorCtr="0"/>
          <a:lstStyle>
            <a:lvl1pPr marL="0" indent="0">
              <a:lnSpc>
                <a:spcPts val="863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466793BA-B89A-E934-036C-6112BD05FE4C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256052" y="4360862"/>
            <a:ext cx="1329083" cy="114300"/>
          </a:xfrm>
        </p:spPr>
        <p:txBody>
          <a:bodyPr anchor="t" anchorCtr="0"/>
          <a:lstStyle>
            <a:lvl1pPr marL="0" indent="0">
              <a:lnSpc>
                <a:spcPts val="863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4FF90FBA-B43C-8B8D-5A9D-3AC8981B7C3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256052" y="4700851"/>
            <a:ext cx="1329083" cy="114300"/>
          </a:xfrm>
        </p:spPr>
        <p:txBody>
          <a:bodyPr anchor="t" anchorCtr="0"/>
          <a:lstStyle>
            <a:lvl1pPr marL="0" indent="0">
              <a:lnSpc>
                <a:spcPts val="863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F2BB94E5-2B26-F5C5-546B-D2E708EE9D61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256052" y="5040841"/>
            <a:ext cx="1329083" cy="114300"/>
          </a:xfrm>
        </p:spPr>
        <p:txBody>
          <a:bodyPr anchor="t" anchorCtr="0"/>
          <a:lstStyle>
            <a:lvl1pPr marL="0" indent="0">
              <a:lnSpc>
                <a:spcPts val="863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97925002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5E028735-1B73-6561-5090-937C3B5E6E55}"/>
              </a:ext>
            </a:extLst>
          </p:cNvPr>
          <p:cNvSpPr/>
          <p:nvPr/>
        </p:nvSpPr>
        <p:spPr>
          <a:xfrm>
            <a:off x="259622" y="1562689"/>
            <a:ext cx="8626316" cy="3672518"/>
          </a:xfrm>
          <a:custGeom>
            <a:avLst/>
            <a:gdLst>
              <a:gd name="connsiteX0" fmla="*/ 22591226 w 22997519"/>
              <a:gd name="connsiteY0" fmla="*/ 0 h 8814043"/>
              <a:gd name="connsiteX1" fmla="*/ 22997520 w 22997519"/>
              <a:gd name="connsiteY1" fmla="*/ 406294 h 8814043"/>
              <a:gd name="connsiteX2" fmla="*/ 22997520 w 22997519"/>
              <a:gd name="connsiteY2" fmla="*/ 8407750 h 8814043"/>
              <a:gd name="connsiteX3" fmla="*/ 22591226 w 22997519"/>
              <a:gd name="connsiteY3" fmla="*/ 8814044 h 8814043"/>
              <a:gd name="connsiteX4" fmla="*/ 406294 w 22997519"/>
              <a:gd name="connsiteY4" fmla="*/ 8814044 h 8814043"/>
              <a:gd name="connsiteX5" fmla="*/ 0 w 22997519"/>
              <a:gd name="connsiteY5" fmla="*/ 8407750 h 8814043"/>
              <a:gd name="connsiteX6" fmla="*/ 0 w 22997519"/>
              <a:gd name="connsiteY6" fmla="*/ 406295 h 8814043"/>
              <a:gd name="connsiteX7" fmla="*/ 406294 w 22997519"/>
              <a:gd name="connsiteY7" fmla="*/ 0 h 8814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997519" h="8814043">
                <a:moveTo>
                  <a:pt x="22591226" y="0"/>
                </a:moveTo>
                <a:cubicBezTo>
                  <a:pt x="22815616" y="0"/>
                  <a:pt x="22997520" y="181904"/>
                  <a:pt x="22997520" y="406294"/>
                </a:cubicBezTo>
                <a:lnTo>
                  <a:pt x="22997520" y="8407750"/>
                </a:lnTo>
                <a:cubicBezTo>
                  <a:pt x="22997520" y="8632140"/>
                  <a:pt x="22815616" y="8814044"/>
                  <a:pt x="22591226" y="8814044"/>
                </a:cubicBezTo>
                <a:lnTo>
                  <a:pt x="406294" y="8814044"/>
                </a:lnTo>
                <a:cubicBezTo>
                  <a:pt x="181904" y="8814044"/>
                  <a:pt x="0" y="8632140"/>
                  <a:pt x="0" y="8407750"/>
                </a:cubicBezTo>
                <a:lnTo>
                  <a:pt x="0" y="406295"/>
                </a:lnTo>
                <a:cubicBezTo>
                  <a:pt x="0" y="181904"/>
                  <a:pt x="181904" y="0"/>
                  <a:pt x="406294" y="0"/>
                </a:cubicBezTo>
                <a:close/>
              </a:path>
            </a:pathLst>
          </a:custGeom>
          <a:solidFill>
            <a:srgbClr val="DDF1FC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B328B85-F3AB-2268-AEED-59A43699043C}"/>
              </a:ext>
            </a:extLst>
          </p:cNvPr>
          <p:cNvSpPr/>
          <p:nvPr/>
        </p:nvSpPr>
        <p:spPr>
          <a:xfrm>
            <a:off x="259622" y="1562160"/>
            <a:ext cx="8625840" cy="2938755"/>
          </a:xfrm>
          <a:custGeom>
            <a:avLst/>
            <a:gdLst>
              <a:gd name="connsiteX0" fmla="*/ 22589956 w 22996249"/>
              <a:gd name="connsiteY0" fmla="*/ 0 h 7053012"/>
              <a:gd name="connsiteX1" fmla="*/ 22996250 w 22996249"/>
              <a:gd name="connsiteY1" fmla="*/ 406294 h 7053012"/>
              <a:gd name="connsiteX2" fmla="*/ 22996250 w 22996249"/>
              <a:gd name="connsiteY2" fmla="*/ 6646719 h 7053012"/>
              <a:gd name="connsiteX3" fmla="*/ 22589956 w 22996249"/>
              <a:gd name="connsiteY3" fmla="*/ 7053013 h 7053012"/>
              <a:gd name="connsiteX4" fmla="*/ 406295 w 22996249"/>
              <a:gd name="connsiteY4" fmla="*/ 7053013 h 7053012"/>
              <a:gd name="connsiteX5" fmla="*/ 0 w 22996249"/>
              <a:gd name="connsiteY5" fmla="*/ 6646719 h 7053012"/>
              <a:gd name="connsiteX6" fmla="*/ 0 w 22996249"/>
              <a:gd name="connsiteY6" fmla="*/ 406294 h 7053012"/>
              <a:gd name="connsiteX7" fmla="*/ 406295 w 22996249"/>
              <a:gd name="connsiteY7" fmla="*/ 0 h 705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996249" h="7053012">
                <a:moveTo>
                  <a:pt x="22589956" y="0"/>
                </a:moveTo>
                <a:cubicBezTo>
                  <a:pt x="22814346" y="0"/>
                  <a:pt x="22996250" y="181904"/>
                  <a:pt x="22996250" y="406294"/>
                </a:cubicBezTo>
                <a:lnTo>
                  <a:pt x="22996250" y="6646719"/>
                </a:lnTo>
                <a:cubicBezTo>
                  <a:pt x="22996250" y="6871108"/>
                  <a:pt x="22814346" y="7053013"/>
                  <a:pt x="22589956" y="7053013"/>
                </a:cubicBezTo>
                <a:lnTo>
                  <a:pt x="406295" y="7053013"/>
                </a:lnTo>
                <a:cubicBezTo>
                  <a:pt x="181904" y="7053013"/>
                  <a:pt x="0" y="6871108"/>
                  <a:pt x="0" y="6646719"/>
                </a:cubicBezTo>
                <a:lnTo>
                  <a:pt x="0" y="406294"/>
                </a:lnTo>
                <a:cubicBezTo>
                  <a:pt x="0" y="181904"/>
                  <a:pt x="181904" y="0"/>
                  <a:pt x="406295" y="0"/>
                </a:cubicBezTo>
                <a:close/>
              </a:path>
            </a:pathLst>
          </a:custGeom>
          <a:solidFill>
            <a:srgbClr val="A9DDF7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02C82719-8F52-C277-5D3E-28422B8CA7F9}"/>
              </a:ext>
            </a:extLst>
          </p:cNvPr>
          <p:cNvSpPr/>
          <p:nvPr/>
        </p:nvSpPr>
        <p:spPr>
          <a:xfrm>
            <a:off x="259622" y="1562160"/>
            <a:ext cx="8625840" cy="2204463"/>
          </a:xfrm>
          <a:custGeom>
            <a:avLst/>
            <a:gdLst>
              <a:gd name="connsiteX0" fmla="*/ 22589956 w 22996249"/>
              <a:gd name="connsiteY0" fmla="*/ 0 h 5290711"/>
              <a:gd name="connsiteX1" fmla="*/ 22996250 w 22996249"/>
              <a:gd name="connsiteY1" fmla="*/ 406294 h 5290711"/>
              <a:gd name="connsiteX2" fmla="*/ 22996250 w 22996249"/>
              <a:gd name="connsiteY2" fmla="*/ 4884418 h 5290711"/>
              <a:gd name="connsiteX3" fmla="*/ 22589956 w 22996249"/>
              <a:gd name="connsiteY3" fmla="*/ 5290712 h 5290711"/>
              <a:gd name="connsiteX4" fmla="*/ 406295 w 22996249"/>
              <a:gd name="connsiteY4" fmla="*/ 5290712 h 5290711"/>
              <a:gd name="connsiteX5" fmla="*/ 0 w 22996249"/>
              <a:gd name="connsiteY5" fmla="*/ 4884418 h 5290711"/>
              <a:gd name="connsiteX6" fmla="*/ 0 w 22996249"/>
              <a:gd name="connsiteY6" fmla="*/ 406294 h 5290711"/>
              <a:gd name="connsiteX7" fmla="*/ 406295 w 22996249"/>
              <a:gd name="connsiteY7" fmla="*/ 0 h 5290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996249" h="5290711">
                <a:moveTo>
                  <a:pt x="22589956" y="0"/>
                </a:moveTo>
                <a:cubicBezTo>
                  <a:pt x="22814346" y="0"/>
                  <a:pt x="22996250" y="181904"/>
                  <a:pt x="22996250" y="406294"/>
                </a:cubicBezTo>
                <a:lnTo>
                  <a:pt x="22996250" y="4884418"/>
                </a:lnTo>
                <a:cubicBezTo>
                  <a:pt x="22996250" y="5108808"/>
                  <a:pt x="22814346" y="5290712"/>
                  <a:pt x="22589956" y="5290712"/>
                </a:cubicBezTo>
                <a:lnTo>
                  <a:pt x="406295" y="5290712"/>
                </a:lnTo>
                <a:cubicBezTo>
                  <a:pt x="181904" y="5290712"/>
                  <a:pt x="0" y="5108808"/>
                  <a:pt x="0" y="4884418"/>
                </a:cubicBezTo>
                <a:lnTo>
                  <a:pt x="0" y="406294"/>
                </a:lnTo>
                <a:cubicBezTo>
                  <a:pt x="0" y="181904"/>
                  <a:pt x="181904" y="0"/>
                  <a:pt x="406295" y="0"/>
                </a:cubicBezTo>
                <a:close/>
              </a:path>
            </a:pathLst>
          </a:custGeom>
          <a:solidFill>
            <a:srgbClr val="4DBDF5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5CF2921-996D-823F-319F-DC142F7CC49F}"/>
              </a:ext>
            </a:extLst>
          </p:cNvPr>
          <p:cNvSpPr/>
          <p:nvPr/>
        </p:nvSpPr>
        <p:spPr>
          <a:xfrm>
            <a:off x="259622" y="1562160"/>
            <a:ext cx="8625840" cy="1469642"/>
          </a:xfrm>
          <a:custGeom>
            <a:avLst/>
            <a:gdLst>
              <a:gd name="connsiteX0" fmla="*/ 22589956 w 22996249"/>
              <a:gd name="connsiteY0" fmla="*/ 0 h 3527141"/>
              <a:gd name="connsiteX1" fmla="*/ 22996250 w 22996249"/>
              <a:gd name="connsiteY1" fmla="*/ 406294 h 3527141"/>
              <a:gd name="connsiteX2" fmla="*/ 22996250 w 22996249"/>
              <a:gd name="connsiteY2" fmla="*/ 3120847 h 3527141"/>
              <a:gd name="connsiteX3" fmla="*/ 22589956 w 22996249"/>
              <a:gd name="connsiteY3" fmla="*/ 3527141 h 3527141"/>
              <a:gd name="connsiteX4" fmla="*/ 406295 w 22996249"/>
              <a:gd name="connsiteY4" fmla="*/ 3527141 h 3527141"/>
              <a:gd name="connsiteX5" fmla="*/ 0 w 22996249"/>
              <a:gd name="connsiteY5" fmla="*/ 3120847 h 3527141"/>
              <a:gd name="connsiteX6" fmla="*/ 0 w 22996249"/>
              <a:gd name="connsiteY6" fmla="*/ 406294 h 3527141"/>
              <a:gd name="connsiteX7" fmla="*/ 406295 w 22996249"/>
              <a:gd name="connsiteY7" fmla="*/ 0 h 3527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996249" h="3527141">
                <a:moveTo>
                  <a:pt x="22589956" y="0"/>
                </a:moveTo>
                <a:cubicBezTo>
                  <a:pt x="22814346" y="0"/>
                  <a:pt x="22996250" y="181904"/>
                  <a:pt x="22996250" y="406294"/>
                </a:cubicBezTo>
                <a:lnTo>
                  <a:pt x="22996250" y="3120847"/>
                </a:lnTo>
                <a:cubicBezTo>
                  <a:pt x="22996250" y="3345237"/>
                  <a:pt x="22814346" y="3527141"/>
                  <a:pt x="22589956" y="3527141"/>
                </a:cubicBezTo>
                <a:lnTo>
                  <a:pt x="406295" y="3527141"/>
                </a:lnTo>
                <a:cubicBezTo>
                  <a:pt x="181904" y="3527141"/>
                  <a:pt x="0" y="3345237"/>
                  <a:pt x="0" y="3120847"/>
                </a:cubicBezTo>
                <a:lnTo>
                  <a:pt x="0" y="406294"/>
                </a:lnTo>
                <a:cubicBezTo>
                  <a:pt x="0" y="181904"/>
                  <a:pt x="181904" y="0"/>
                  <a:pt x="406295" y="0"/>
                </a:cubicBezTo>
                <a:close/>
              </a:path>
            </a:pathLst>
          </a:custGeom>
          <a:solidFill>
            <a:srgbClr val="0053E2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8B74B37-1135-7B02-7F6E-8F7B816C4DA2}"/>
              </a:ext>
            </a:extLst>
          </p:cNvPr>
          <p:cNvSpPr/>
          <p:nvPr/>
        </p:nvSpPr>
        <p:spPr>
          <a:xfrm>
            <a:off x="259622" y="1562160"/>
            <a:ext cx="8625840" cy="734821"/>
          </a:xfrm>
          <a:custGeom>
            <a:avLst/>
            <a:gdLst>
              <a:gd name="connsiteX0" fmla="*/ 22589956 w 22996249"/>
              <a:gd name="connsiteY0" fmla="*/ 0 h 1763570"/>
              <a:gd name="connsiteX1" fmla="*/ 22996250 w 22996249"/>
              <a:gd name="connsiteY1" fmla="*/ 406294 h 1763570"/>
              <a:gd name="connsiteX2" fmla="*/ 22996250 w 22996249"/>
              <a:gd name="connsiteY2" fmla="*/ 1357277 h 1763570"/>
              <a:gd name="connsiteX3" fmla="*/ 22589956 w 22996249"/>
              <a:gd name="connsiteY3" fmla="*/ 1763571 h 1763570"/>
              <a:gd name="connsiteX4" fmla="*/ 406295 w 22996249"/>
              <a:gd name="connsiteY4" fmla="*/ 1763571 h 1763570"/>
              <a:gd name="connsiteX5" fmla="*/ 0 w 22996249"/>
              <a:gd name="connsiteY5" fmla="*/ 1357277 h 1763570"/>
              <a:gd name="connsiteX6" fmla="*/ 0 w 22996249"/>
              <a:gd name="connsiteY6" fmla="*/ 406294 h 1763570"/>
              <a:gd name="connsiteX7" fmla="*/ 406295 w 22996249"/>
              <a:gd name="connsiteY7" fmla="*/ 0 h 1763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996249" h="1763570">
                <a:moveTo>
                  <a:pt x="22589956" y="0"/>
                </a:moveTo>
                <a:cubicBezTo>
                  <a:pt x="22814346" y="0"/>
                  <a:pt x="22996250" y="181904"/>
                  <a:pt x="22996250" y="406294"/>
                </a:cubicBezTo>
                <a:lnTo>
                  <a:pt x="22996250" y="1357277"/>
                </a:lnTo>
                <a:cubicBezTo>
                  <a:pt x="22996250" y="1581667"/>
                  <a:pt x="22814346" y="1763571"/>
                  <a:pt x="22589956" y="1763571"/>
                </a:cubicBezTo>
                <a:lnTo>
                  <a:pt x="406295" y="1763571"/>
                </a:lnTo>
                <a:cubicBezTo>
                  <a:pt x="181904" y="1763571"/>
                  <a:pt x="0" y="1581667"/>
                  <a:pt x="0" y="1357277"/>
                </a:cubicBezTo>
                <a:lnTo>
                  <a:pt x="0" y="406294"/>
                </a:lnTo>
                <a:cubicBezTo>
                  <a:pt x="0" y="181904"/>
                  <a:pt x="181904" y="0"/>
                  <a:pt x="406295" y="0"/>
                </a:cubicBezTo>
                <a:close/>
              </a:path>
            </a:pathLst>
          </a:custGeom>
          <a:solidFill>
            <a:srgbClr val="001E60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E0EE3FA-E433-1405-A7C7-4DEA1973E895}"/>
              </a:ext>
            </a:extLst>
          </p:cNvPr>
          <p:cNvSpPr/>
          <p:nvPr/>
        </p:nvSpPr>
        <p:spPr>
          <a:xfrm>
            <a:off x="4528707" y="5201721"/>
            <a:ext cx="20479" cy="20632"/>
          </a:xfrm>
          <a:custGeom>
            <a:avLst/>
            <a:gdLst>
              <a:gd name="connsiteX0" fmla="*/ 0 w 54596"/>
              <a:gd name="connsiteY0" fmla="*/ 49517 h 49517"/>
              <a:gd name="connsiteX1" fmla="*/ 54596 w 54596"/>
              <a:gd name="connsiteY1" fmla="*/ 0 h 49517"/>
              <a:gd name="connsiteX2" fmla="*/ 0 w 54596"/>
              <a:gd name="connsiteY2" fmla="*/ 49517 h 49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596" h="49517">
                <a:moveTo>
                  <a:pt x="0" y="49517"/>
                </a:moveTo>
                <a:cubicBezTo>
                  <a:pt x="20316" y="35551"/>
                  <a:pt x="38090" y="19045"/>
                  <a:pt x="54596" y="0"/>
                </a:cubicBezTo>
                <a:cubicBezTo>
                  <a:pt x="38090" y="19045"/>
                  <a:pt x="20316" y="35551"/>
                  <a:pt x="0" y="49517"/>
                </a:cubicBezTo>
                <a:close/>
              </a:path>
            </a:pathLst>
          </a:custGeom>
          <a:solidFill>
            <a:schemeClr val="accent6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pPr algn="ctr">
              <a:lnSpc>
                <a:spcPts val="1275"/>
              </a:lnSpc>
            </a:pPr>
            <a:endParaRPr lang="en-US" sz="975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46891B90-B047-A049-1E65-4E2C54CDF206}"/>
              </a:ext>
            </a:extLst>
          </p:cNvPr>
          <p:cNvSpPr/>
          <p:nvPr/>
        </p:nvSpPr>
        <p:spPr>
          <a:xfrm>
            <a:off x="4528707" y="5201721"/>
            <a:ext cx="20479" cy="20632"/>
          </a:xfrm>
          <a:custGeom>
            <a:avLst/>
            <a:gdLst>
              <a:gd name="connsiteX0" fmla="*/ 0 w 54596"/>
              <a:gd name="connsiteY0" fmla="*/ 49517 h 49517"/>
              <a:gd name="connsiteX1" fmla="*/ 54596 w 54596"/>
              <a:gd name="connsiteY1" fmla="*/ 0 h 49517"/>
              <a:gd name="connsiteX2" fmla="*/ 0 w 54596"/>
              <a:gd name="connsiteY2" fmla="*/ 49517 h 49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596" h="49517">
                <a:moveTo>
                  <a:pt x="0" y="49517"/>
                </a:moveTo>
                <a:cubicBezTo>
                  <a:pt x="20316" y="35551"/>
                  <a:pt x="38090" y="19045"/>
                  <a:pt x="54596" y="0"/>
                </a:cubicBezTo>
                <a:cubicBezTo>
                  <a:pt x="38090" y="19045"/>
                  <a:pt x="20316" y="35551"/>
                  <a:pt x="0" y="49517"/>
                </a:cubicBezTo>
                <a:close/>
              </a:path>
            </a:pathLst>
          </a:custGeom>
          <a:solidFill>
            <a:srgbClr val="4DBDF5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pPr algn="ctr">
              <a:lnSpc>
                <a:spcPts val="1275"/>
              </a:lnSpc>
            </a:pPr>
            <a:endParaRPr lang="en-US" sz="975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337160A-6D35-0A49-F8C4-DC7E02EAD54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1669" y="1561663"/>
            <a:ext cx="1143466" cy="735069"/>
          </a:xfrm>
        </p:spPr>
        <p:txBody>
          <a:bodyPr anchor="ctr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bg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F330F1D-111C-1F26-4ABB-F4B1F6460DCA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41669" y="2296733"/>
            <a:ext cx="1143466" cy="735069"/>
          </a:xfrm>
        </p:spPr>
        <p:txBody>
          <a:bodyPr anchor="ctr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bg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E1EF8F0-9C8E-5A48-8291-C540CDC8B1DC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41669" y="3031803"/>
            <a:ext cx="1143466" cy="734820"/>
          </a:xfrm>
        </p:spPr>
        <p:txBody>
          <a:bodyPr anchor="ctr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F67522FF-FE01-0E4E-C15C-35FE3697325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441669" y="3784235"/>
            <a:ext cx="1143466" cy="716680"/>
          </a:xfrm>
        </p:spPr>
        <p:txBody>
          <a:bodyPr anchor="ctr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F21654A-FDCC-126C-C3A8-3B926F09F9B3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441669" y="4500915"/>
            <a:ext cx="1143466" cy="734292"/>
          </a:xfrm>
        </p:spPr>
        <p:txBody>
          <a:bodyPr anchor="ctr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1953FA91-080A-511B-B3A9-1059B460A6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51" y="883920"/>
            <a:ext cx="8640031" cy="487495"/>
          </a:xfrm>
        </p:spPr>
        <p:txBody>
          <a:bodyPr/>
          <a:lstStyle>
            <a:lvl1pPr>
              <a:lnSpc>
                <a:spcPts val="1725"/>
              </a:lnSpc>
              <a:defRPr sz="135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4A3CD952-8412-21C1-1684-ACB312EB0C2D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714946" y="1561663"/>
            <a:ext cx="5709939" cy="735069"/>
          </a:xfrm>
        </p:spPr>
        <p:txBody>
          <a:bodyPr anchor="ctr" anchorCtr="0"/>
          <a:lstStyle>
            <a:lvl1pPr marL="0" indent="0" algn="ctr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solidFill>
                  <a:schemeClr val="bg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FCB2AF5D-3767-56F1-848E-6AEAA3FB1826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1714946" y="2296733"/>
            <a:ext cx="5709939" cy="735069"/>
          </a:xfrm>
        </p:spPr>
        <p:txBody>
          <a:bodyPr anchor="ctr" anchorCtr="0"/>
          <a:lstStyle>
            <a:lvl1pPr marL="0" indent="0" algn="ctr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solidFill>
                  <a:schemeClr val="bg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D492B2C-FCAD-AB61-1C18-8654E59D0D66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714946" y="3031803"/>
            <a:ext cx="5709939" cy="734820"/>
          </a:xfrm>
        </p:spPr>
        <p:txBody>
          <a:bodyPr anchor="ctr" anchorCtr="0"/>
          <a:lstStyle>
            <a:lvl1pPr marL="0" indent="0" algn="ctr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solidFill>
                  <a:schemeClr val="accent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981186DC-1FB8-4595-221E-D070CBAA2F47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714946" y="3784235"/>
            <a:ext cx="5709939" cy="716680"/>
          </a:xfrm>
        </p:spPr>
        <p:txBody>
          <a:bodyPr anchor="ctr" anchorCtr="0"/>
          <a:lstStyle>
            <a:lvl1pPr marL="0" indent="0" algn="ctr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solidFill>
                  <a:schemeClr val="accent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3E24224B-E6DF-CE12-7521-1C06B7A2F8E9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714946" y="4500915"/>
            <a:ext cx="5709939" cy="734292"/>
          </a:xfrm>
        </p:spPr>
        <p:txBody>
          <a:bodyPr anchor="ctr" anchorCtr="0"/>
          <a:lstStyle>
            <a:lvl1pPr marL="0" indent="0" algn="ctr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solidFill>
                  <a:schemeClr val="accent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0276D9C4-C583-DA8F-8EC4-5FAC1C85F5D1}"/>
              </a:ext>
            </a:extLst>
          </p:cNvPr>
          <p:cNvSpPr/>
          <p:nvPr userDrawn="1"/>
        </p:nvSpPr>
        <p:spPr>
          <a:xfrm>
            <a:off x="7796560" y="5201721"/>
            <a:ext cx="17149" cy="20632"/>
          </a:xfrm>
          <a:custGeom>
            <a:avLst/>
            <a:gdLst>
              <a:gd name="connsiteX0" fmla="*/ 0 w 54596"/>
              <a:gd name="connsiteY0" fmla="*/ 49517 h 49517"/>
              <a:gd name="connsiteX1" fmla="*/ 54596 w 54596"/>
              <a:gd name="connsiteY1" fmla="*/ 0 h 49517"/>
              <a:gd name="connsiteX2" fmla="*/ 0 w 54596"/>
              <a:gd name="connsiteY2" fmla="*/ 49517 h 49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596" h="49517">
                <a:moveTo>
                  <a:pt x="0" y="49517"/>
                </a:moveTo>
                <a:cubicBezTo>
                  <a:pt x="20316" y="35551"/>
                  <a:pt x="38090" y="19045"/>
                  <a:pt x="54596" y="0"/>
                </a:cubicBezTo>
                <a:cubicBezTo>
                  <a:pt x="38090" y="19045"/>
                  <a:pt x="20316" y="35551"/>
                  <a:pt x="0" y="49517"/>
                </a:cubicBezTo>
                <a:close/>
              </a:path>
            </a:pathLst>
          </a:custGeom>
          <a:solidFill>
            <a:schemeClr val="accent6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pPr algn="r">
              <a:lnSpc>
                <a:spcPts val="975"/>
              </a:lnSpc>
            </a:pPr>
            <a:endParaRPr lang="en-US" sz="675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098B2A91-D2FB-3CB2-01A6-2889BCBFDA9F}"/>
              </a:ext>
            </a:extLst>
          </p:cNvPr>
          <p:cNvSpPr/>
          <p:nvPr userDrawn="1"/>
        </p:nvSpPr>
        <p:spPr>
          <a:xfrm>
            <a:off x="7796560" y="5201721"/>
            <a:ext cx="17149" cy="20632"/>
          </a:xfrm>
          <a:custGeom>
            <a:avLst/>
            <a:gdLst>
              <a:gd name="connsiteX0" fmla="*/ 0 w 54596"/>
              <a:gd name="connsiteY0" fmla="*/ 49517 h 49517"/>
              <a:gd name="connsiteX1" fmla="*/ 54596 w 54596"/>
              <a:gd name="connsiteY1" fmla="*/ 0 h 49517"/>
              <a:gd name="connsiteX2" fmla="*/ 0 w 54596"/>
              <a:gd name="connsiteY2" fmla="*/ 49517 h 49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596" h="49517">
                <a:moveTo>
                  <a:pt x="0" y="49517"/>
                </a:moveTo>
                <a:cubicBezTo>
                  <a:pt x="20316" y="35551"/>
                  <a:pt x="38090" y="19045"/>
                  <a:pt x="54596" y="0"/>
                </a:cubicBezTo>
                <a:cubicBezTo>
                  <a:pt x="38090" y="19045"/>
                  <a:pt x="20316" y="35551"/>
                  <a:pt x="0" y="49517"/>
                </a:cubicBezTo>
                <a:close/>
              </a:path>
            </a:pathLst>
          </a:custGeom>
          <a:solidFill>
            <a:srgbClr val="4DBDF5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pPr algn="r">
              <a:lnSpc>
                <a:spcPts val="975"/>
              </a:lnSpc>
            </a:pPr>
            <a:endParaRPr lang="en-US" sz="675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9DE6E6AC-3AE2-B676-FC33-048A6385D957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7553506" y="1561663"/>
            <a:ext cx="1188207" cy="735069"/>
          </a:xfrm>
        </p:spPr>
        <p:txBody>
          <a:bodyPr anchor="ctr" anchorCtr="0"/>
          <a:lstStyle>
            <a:lvl1pPr marL="0" indent="0" algn="r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bg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6BE4680E-4CEA-2790-CC75-E47FD44802F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7553506" y="2296733"/>
            <a:ext cx="1188207" cy="735069"/>
          </a:xfrm>
        </p:spPr>
        <p:txBody>
          <a:bodyPr anchor="ctr" anchorCtr="0"/>
          <a:lstStyle>
            <a:lvl1pPr marL="0" indent="0" algn="r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bg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F7F61455-C894-30EF-9026-57957BD5FD21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7553506" y="3031803"/>
            <a:ext cx="1188207" cy="734820"/>
          </a:xfrm>
        </p:spPr>
        <p:txBody>
          <a:bodyPr anchor="ctr" anchorCtr="0"/>
          <a:lstStyle>
            <a:lvl1pPr marL="0" indent="0" algn="r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355067EC-DA27-F524-3896-A87A10D2B8E4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7553506" y="3784235"/>
            <a:ext cx="1188207" cy="716680"/>
          </a:xfrm>
        </p:spPr>
        <p:txBody>
          <a:bodyPr anchor="ctr" anchorCtr="0"/>
          <a:lstStyle>
            <a:lvl1pPr marL="0" indent="0" algn="r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3CF80B2E-26EC-32E3-72EB-12969083E099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7553506" y="4500915"/>
            <a:ext cx="1188207" cy="734292"/>
          </a:xfrm>
        </p:spPr>
        <p:txBody>
          <a:bodyPr anchor="ctr" anchorCtr="0"/>
          <a:lstStyle>
            <a:lvl1pPr marL="0" indent="0" algn="r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6591696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CE95C143-E358-353C-E936-4ECDC1E5DECB}"/>
              </a:ext>
            </a:extLst>
          </p:cNvPr>
          <p:cNvSpPr/>
          <p:nvPr/>
        </p:nvSpPr>
        <p:spPr>
          <a:xfrm>
            <a:off x="3037837" y="1564889"/>
            <a:ext cx="3104530" cy="3674533"/>
          </a:xfrm>
          <a:custGeom>
            <a:avLst/>
            <a:gdLst>
              <a:gd name="connsiteX0" fmla="*/ 7870191 w 8276590"/>
              <a:gd name="connsiteY0" fmla="*/ 0 h 8818880"/>
              <a:gd name="connsiteX1" fmla="*/ 8276591 w 8276590"/>
              <a:gd name="connsiteY1" fmla="*/ 406400 h 8818880"/>
              <a:gd name="connsiteX2" fmla="*/ 8276591 w 8276590"/>
              <a:gd name="connsiteY2" fmla="*/ 8412480 h 8818880"/>
              <a:gd name="connsiteX3" fmla="*/ 7870191 w 8276590"/>
              <a:gd name="connsiteY3" fmla="*/ 8818880 h 8818880"/>
              <a:gd name="connsiteX4" fmla="*/ 406400 w 8276590"/>
              <a:gd name="connsiteY4" fmla="*/ 8818880 h 8818880"/>
              <a:gd name="connsiteX5" fmla="*/ 0 w 8276590"/>
              <a:gd name="connsiteY5" fmla="*/ 8412480 h 8818880"/>
              <a:gd name="connsiteX6" fmla="*/ 0 w 8276590"/>
              <a:gd name="connsiteY6" fmla="*/ 406400 h 8818880"/>
              <a:gd name="connsiteX7" fmla="*/ 406400 w 8276590"/>
              <a:gd name="connsiteY7" fmla="*/ 0 h 881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76590" h="8818880">
                <a:moveTo>
                  <a:pt x="7870191" y="0"/>
                </a:moveTo>
                <a:cubicBezTo>
                  <a:pt x="8094639" y="0"/>
                  <a:pt x="8276591" y="181951"/>
                  <a:pt x="8276591" y="406400"/>
                </a:cubicBezTo>
                <a:lnTo>
                  <a:pt x="8276591" y="8412480"/>
                </a:lnTo>
                <a:cubicBezTo>
                  <a:pt x="8276591" y="8636928"/>
                  <a:pt x="8094639" y="8818880"/>
                  <a:pt x="7870191" y="8818880"/>
                </a:cubicBezTo>
                <a:lnTo>
                  <a:pt x="406400" y="8818880"/>
                </a:lnTo>
                <a:cubicBezTo>
                  <a:pt x="181952" y="8818880"/>
                  <a:pt x="0" y="8636928"/>
                  <a:pt x="0" y="8412480"/>
                </a:cubicBezTo>
                <a:lnTo>
                  <a:pt x="0" y="406400"/>
                </a:lnTo>
                <a:cubicBezTo>
                  <a:pt x="0" y="181951"/>
                  <a:pt x="181952" y="0"/>
                  <a:pt x="406400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D8AE1D5-2788-9675-A2FB-2CA21215A4A4}"/>
              </a:ext>
            </a:extLst>
          </p:cNvPr>
          <p:cNvSpPr/>
          <p:nvPr/>
        </p:nvSpPr>
        <p:spPr>
          <a:xfrm>
            <a:off x="2304221" y="1564889"/>
            <a:ext cx="4572238" cy="2939521"/>
          </a:xfrm>
          <a:custGeom>
            <a:avLst/>
            <a:gdLst>
              <a:gd name="connsiteX0" fmla="*/ 11783060 w 12189460"/>
              <a:gd name="connsiteY0" fmla="*/ 0 h 7054850"/>
              <a:gd name="connsiteX1" fmla="*/ 12189460 w 12189460"/>
              <a:gd name="connsiteY1" fmla="*/ 406400 h 7054850"/>
              <a:gd name="connsiteX2" fmla="*/ 12189460 w 12189460"/>
              <a:gd name="connsiteY2" fmla="*/ 6648450 h 7054850"/>
              <a:gd name="connsiteX3" fmla="*/ 11783060 w 12189460"/>
              <a:gd name="connsiteY3" fmla="*/ 7054850 h 7054850"/>
              <a:gd name="connsiteX4" fmla="*/ 406400 w 12189460"/>
              <a:gd name="connsiteY4" fmla="*/ 7054850 h 7054850"/>
              <a:gd name="connsiteX5" fmla="*/ 0 w 12189460"/>
              <a:gd name="connsiteY5" fmla="*/ 6648450 h 7054850"/>
              <a:gd name="connsiteX6" fmla="*/ 0 w 12189460"/>
              <a:gd name="connsiteY6" fmla="*/ 406400 h 7054850"/>
              <a:gd name="connsiteX7" fmla="*/ 406400 w 12189460"/>
              <a:gd name="connsiteY7" fmla="*/ 0 h 705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9460" h="7054850">
                <a:moveTo>
                  <a:pt x="11783060" y="0"/>
                </a:moveTo>
                <a:cubicBezTo>
                  <a:pt x="12007508" y="0"/>
                  <a:pt x="12189460" y="181951"/>
                  <a:pt x="12189460" y="406400"/>
                </a:cubicBezTo>
                <a:lnTo>
                  <a:pt x="12189460" y="6648450"/>
                </a:lnTo>
                <a:cubicBezTo>
                  <a:pt x="12189460" y="6872898"/>
                  <a:pt x="12007508" y="7054850"/>
                  <a:pt x="11783060" y="7054850"/>
                </a:cubicBezTo>
                <a:lnTo>
                  <a:pt x="406400" y="7054850"/>
                </a:lnTo>
                <a:cubicBezTo>
                  <a:pt x="181951" y="7054850"/>
                  <a:pt x="0" y="6872898"/>
                  <a:pt x="0" y="6648450"/>
                </a:cubicBezTo>
                <a:lnTo>
                  <a:pt x="0" y="406400"/>
                </a:lnTo>
                <a:cubicBezTo>
                  <a:pt x="0" y="181951"/>
                  <a:pt x="181951" y="0"/>
                  <a:pt x="406400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BCCD4085-4424-AD8F-2065-2F78D41B6DE1}"/>
              </a:ext>
            </a:extLst>
          </p:cNvPr>
          <p:cNvSpPr/>
          <p:nvPr/>
        </p:nvSpPr>
        <p:spPr>
          <a:xfrm>
            <a:off x="1570605" y="1564889"/>
            <a:ext cx="6039470" cy="2205037"/>
          </a:xfrm>
          <a:custGeom>
            <a:avLst/>
            <a:gdLst>
              <a:gd name="connsiteX0" fmla="*/ 15694660 w 16101060"/>
              <a:gd name="connsiteY0" fmla="*/ 0 h 5292089"/>
              <a:gd name="connsiteX1" fmla="*/ 16101060 w 16101060"/>
              <a:gd name="connsiteY1" fmla="*/ 406400 h 5292089"/>
              <a:gd name="connsiteX2" fmla="*/ 16101060 w 16101060"/>
              <a:gd name="connsiteY2" fmla="*/ 4885690 h 5292089"/>
              <a:gd name="connsiteX3" fmla="*/ 15694660 w 16101060"/>
              <a:gd name="connsiteY3" fmla="*/ 5292090 h 5292089"/>
              <a:gd name="connsiteX4" fmla="*/ 406400 w 16101060"/>
              <a:gd name="connsiteY4" fmla="*/ 5292090 h 5292089"/>
              <a:gd name="connsiteX5" fmla="*/ 0 w 16101060"/>
              <a:gd name="connsiteY5" fmla="*/ 4885690 h 5292089"/>
              <a:gd name="connsiteX6" fmla="*/ 0 w 16101060"/>
              <a:gd name="connsiteY6" fmla="*/ 406400 h 5292089"/>
              <a:gd name="connsiteX7" fmla="*/ 406400 w 16101060"/>
              <a:gd name="connsiteY7" fmla="*/ 0 h 5292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101060" h="5292089">
                <a:moveTo>
                  <a:pt x="15694660" y="0"/>
                </a:moveTo>
                <a:cubicBezTo>
                  <a:pt x="15919108" y="0"/>
                  <a:pt x="16101060" y="181951"/>
                  <a:pt x="16101060" y="406400"/>
                </a:cubicBezTo>
                <a:lnTo>
                  <a:pt x="16101060" y="4885690"/>
                </a:lnTo>
                <a:cubicBezTo>
                  <a:pt x="16101060" y="5110138"/>
                  <a:pt x="15919108" y="5292090"/>
                  <a:pt x="15694660" y="5292090"/>
                </a:cubicBezTo>
                <a:lnTo>
                  <a:pt x="406400" y="5292090"/>
                </a:lnTo>
                <a:cubicBezTo>
                  <a:pt x="181951" y="5292090"/>
                  <a:pt x="0" y="5110138"/>
                  <a:pt x="0" y="4885690"/>
                </a:cubicBezTo>
                <a:lnTo>
                  <a:pt x="0" y="406400"/>
                </a:lnTo>
                <a:cubicBezTo>
                  <a:pt x="0" y="181951"/>
                  <a:pt x="181951" y="0"/>
                  <a:pt x="406400" y="0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F143516D-0AF0-DCEE-F4DB-46DE9731D21E}"/>
              </a:ext>
            </a:extLst>
          </p:cNvPr>
          <p:cNvSpPr/>
          <p:nvPr/>
        </p:nvSpPr>
        <p:spPr>
          <a:xfrm>
            <a:off x="836989" y="1564889"/>
            <a:ext cx="7506702" cy="1470025"/>
          </a:xfrm>
          <a:custGeom>
            <a:avLst/>
            <a:gdLst>
              <a:gd name="connsiteX0" fmla="*/ 19606260 w 20012660"/>
              <a:gd name="connsiteY0" fmla="*/ 0 h 3528060"/>
              <a:gd name="connsiteX1" fmla="*/ 20012660 w 20012660"/>
              <a:gd name="connsiteY1" fmla="*/ 406400 h 3528060"/>
              <a:gd name="connsiteX2" fmla="*/ 20012660 w 20012660"/>
              <a:gd name="connsiteY2" fmla="*/ 3121660 h 3528060"/>
              <a:gd name="connsiteX3" fmla="*/ 19606260 w 20012660"/>
              <a:gd name="connsiteY3" fmla="*/ 3528060 h 3528060"/>
              <a:gd name="connsiteX4" fmla="*/ 406400 w 20012660"/>
              <a:gd name="connsiteY4" fmla="*/ 3528060 h 3528060"/>
              <a:gd name="connsiteX5" fmla="*/ 0 w 20012660"/>
              <a:gd name="connsiteY5" fmla="*/ 3121660 h 3528060"/>
              <a:gd name="connsiteX6" fmla="*/ 0 w 20012660"/>
              <a:gd name="connsiteY6" fmla="*/ 406400 h 3528060"/>
              <a:gd name="connsiteX7" fmla="*/ 406400 w 20012660"/>
              <a:gd name="connsiteY7" fmla="*/ 0 h 3528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012660" h="3528060">
                <a:moveTo>
                  <a:pt x="19606260" y="0"/>
                </a:moveTo>
                <a:cubicBezTo>
                  <a:pt x="19830708" y="0"/>
                  <a:pt x="20012660" y="181951"/>
                  <a:pt x="20012660" y="406400"/>
                </a:cubicBezTo>
                <a:lnTo>
                  <a:pt x="20012660" y="3121660"/>
                </a:lnTo>
                <a:cubicBezTo>
                  <a:pt x="20012660" y="3346109"/>
                  <a:pt x="19830708" y="3528060"/>
                  <a:pt x="19606260" y="3528060"/>
                </a:cubicBezTo>
                <a:lnTo>
                  <a:pt x="406400" y="3528060"/>
                </a:lnTo>
                <a:cubicBezTo>
                  <a:pt x="181951" y="3528060"/>
                  <a:pt x="0" y="3346109"/>
                  <a:pt x="0" y="3121660"/>
                </a:cubicBezTo>
                <a:lnTo>
                  <a:pt x="0" y="406400"/>
                </a:lnTo>
                <a:cubicBezTo>
                  <a:pt x="0" y="181952"/>
                  <a:pt x="181951" y="0"/>
                  <a:pt x="406400" y="0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F8A71EA6-17F7-BDE8-AC58-04E234979D75}"/>
              </a:ext>
            </a:extLst>
          </p:cNvPr>
          <p:cNvSpPr/>
          <p:nvPr/>
        </p:nvSpPr>
        <p:spPr>
          <a:xfrm>
            <a:off x="276297" y="1564889"/>
            <a:ext cx="8628087" cy="735012"/>
          </a:xfrm>
          <a:custGeom>
            <a:avLst/>
            <a:gdLst>
              <a:gd name="connsiteX0" fmla="*/ 22595840 w 23002240"/>
              <a:gd name="connsiteY0" fmla="*/ 0 h 1764029"/>
              <a:gd name="connsiteX1" fmla="*/ 23002240 w 23002240"/>
              <a:gd name="connsiteY1" fmla="*/ 406400 h 1764029"/>
              <a:gd name="connsiteX2" fmla="*/ 23002240 w 23002240"/>
              <a:gd name="connsiteY2" fmla="*/ 1357630 h 1764029"/>
              <a:gd name="connsiteX3" fmla="*/ 22595840 w 23002240"/>
              <a:gd name="connsiteY3" fmla="*/ 1764030 h 1764029"/>
              <a:gd name="connsiteX4" fmla="*/ 406399 w 23002240"/>
              <a:gd name="connsiteY4" fmla="*/ 1764030 h 1764029"/>
              <a:gd name="connsiteX5" fmla="*/ -1 w 23002240"/>
              <a:gd name="connsiteY5" fmla="*/ 1357630 h 1764029"/>
              <a:gd name="connsiteX6" fmla="*/ -1 w 23002240"/>
              <a:gd name="connsiteY6" fmla="*/ 406400 h 1764029"/>
              <a:gd name="connsiteX7" fmla="*/ 406399 w 23002240"/>
              <a:gd name="connsiteY7" fmla="*/ 0 h 1764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002240" h="1764029">
                <a:moveTo>
                  <a:pt x="22595840" y="0"/>
                </a:moveTo>
                <a:cubicBezTo>
                  <a:pt x="22820288" y="0"/>
                  <a:pt x="23002240" y="181951"/>
                  <a:pt x="23002240" y="406400"/>
                </a:cubicBezTo>
                <a:lnTo>
                  <a:pt x="23002240" y="1357630"/>
                </a:lnTo>
                <a:cubicBezTo>
                  <a:pt x="23002240" y="1582079"/>
                  <a:pt x="22820288" y="1764030"/>
                  <a:pt x="22595840" y="1764030"/>
                </a:cubicBezTo>
                <a:lnTo>
                  <a:pt x="406399" y="1764030"/>
                </a:lnTo>
                <a:cubicBezTo>
                  <a:pt x="181951" y="1764030"/>
                  <a:pt x="-1" y="1582079"/>
                  <a:pt x="-1" y="1357630"/>
                </a:cubicBezTo>
                <a:lnTo>
                  <a:pt x="-1" y="406400"/>
                </a:lnTo>
                <a:cubicBezTo>
                  <a:pt x="-1" y="181951"/>
                  <a:pt x="181951" y="0"/>
                  <a:pt x="406399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E0EE3FA-E433-1405-A7C7-4DEA1973E895}"/>
              </a:ext>
            </a:extLst>
          </p:cNvPr>
          <p:cNvSpPr/>
          <p:nvPr/>
        </p:nvSpPr>
        <p:spPr>
          <a:xfrm>
            <a:off x="4528707" y="5201721"/>
            <a:ext cx="20479" cy="20632"/>
          </a:xfrm>
          <a:custGeom>
            <a:avLst/>
            <a:gdLst>
              <a:gd name="connsiteX0" fmla="*/ 0 w 54596"/>
              <a:gd name="connsiteY0" fmla="*/ 49517 h 49517"/>
              <a:gd name="connsiteX1" fmla="*/ 54596 w 54596"/>
              <a:gd name="connsiteY1" fmla="*/ 0 h 49517"/>
              <a:gd name="connsiteX2" fmla="*/ 0 w 54596"/>
              <a:gd name="connsiteY2" fmla="*/ 49517 h 49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596" h="49517">
                <a:moveTo>
                  <a:pt x="0" y="49517"/>
                </a:moveTo>
                <a:cubicBezTo>
                  <a:pt x="20316" y="35551"/>
                  <a:pt x="38090" y="19045"/>
                  <a:pt x="54596" y="0"/>
                </a:cubicBezTo>
                <a:cubicBezTo>
                  <a:pt x="38090" y="19045"/>
                  <a:pt x="20316" y="35551"/>
                  <a:pt x="0" y="49517"/>
                </a:cubicBezTo>
                <a:close/>
              </a:path>
            </a:pathLst>
          </a:custGeom>
          <a:solidFill>
            <a:schemeClr val="accent6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sz="467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46891B90-B047-A049-1E65-4E2C54CDF206}"/>
              </a:ext>
            </a:extLst>
          </p:cNvPr>
          <p:cNvSpPr/>
          <p:nvPr/>
        </p:nvSpPr>
        <p:spPr>
          <a:xfrm>
            <a:off x="4528707" y="5201721"/>
            <a:ext cx="20479" cy="20632"/>
          </a:xfrm>
          <a:custGeom>
            <a:avLst/>
            <a:gdLst>
              <a:gd name="connsiteX0" fmla="*/ 0 w 54596"/>
              <a:gd name="connsiteY0" fmla="*/ 49517 h 49517"/>
              <a:gd name="connsiteX1" fmla="*/ 54596 w 54596"/>
              <a:gd name="connsiteY1" fmla="*/ 0 h 49517"/>
              <a:gd name="connsiteX2" fmla="*/ 0 w 54596"/>
              <a:gd name="connsiteY2" fmla="*/ 49517 h 49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596" h="49517">
                <a:moveTo>
                  <a:pt x="0" y="49517"/>
                </a:moveTo>
                <a:cubicBezTo>
                  <a:pt x="20316" y="35551"/>
                  <a:pt x="38090" y="19045"/>
                  <a:pt x="54596" y="0"/>
                </a:cubicBezTo>
                <a:cubicBezTo>
                  <a:pt x="38090" y="19045"/>
                  <a:pt x="20316" y="35551"/>
                  <a:pt x="0" y="49517"/>
                </a:cubicBezTo>
                <a:close/>
              </a:path>
            </a:pathLst>
          </a:custGeom>
          <a:solidFill>
            <a:srgbClr val="4DBDF5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sz="467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337160A-6D35-0A49-F8C4-DC7E02EAD54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1669" y="1566058"/>
            <a:ext cx="1143466" cy="732312"/>
          </a:xfrm>
        </p:spPr>
        <p:txBody>
          <a:bodyPr anchor="ctr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bg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F330F1D-111C-1F26-4ABB-F4B1F6460DCA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83713" y="2303896"/>
            <a:ext cx="1143466" cy="731733"/>
          </a:xfrm>
        </p:spPr>
        <p:txBody>
          <a:bodyPr anchor="ctr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bg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E1EF8F0-9C8E-5A48-8291-C540CDC8B1DC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719115" y="3040879"/>
            <a:ext cx="727137" cy="731733"/>
          </a:xfrm>
        </p:spPr>
        <p:txBody>
          <a:bodyPr anchor="ctr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F67522FF-FE01-0E4E-C15C-35FE3697325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2449818" y="3772612"/>
            <a:ext cx="597785" cy="729953"/>
          </a:xfrm>
        </p:spPr>
        <p:txBody>
          <a:bodyPr anchor="ctr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F21654A-FDCC-126C-C3A8-3B926F09F9B3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3173843" y="4506126"/>
            <a:ext cx="582134" cy="729953"/>
          </a:xfrm>
        </p:spPr>
        <p:txBody>
          <a:bodyPr anchor="ctr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1953FA91-080A-511B-B3A9-1059B460A6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51" y="883920"/>
            <a:ext cx="8640031" cy="487495"/>
          </a:xfrm>
        </p:spPr>
        <p:txBody>
          <a:bodyPr/>
          <a:lstStyle>
            <a:lvl1pPr>
              <a:lnSpc>
                <a:spcPts val="1725"/>
              </a:lnSpc>
              <a:defRPr sz="1350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4A3CD952-8412-21C1-1684-ACB312EB0C2D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714946" y="1566058"/>
            <a:ext cx="5709939" cy="732312"/>
          </a:xfrm>
        </p:spPr>
        <p:txBody>
          <a:bodyPr anchor="ctr" anchorCtr="0"/>
          <a:lstStyle>
            <a:lvl1pPr marL="0" indent="0" algn="ctr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solidFill>
                  <a:schemeClr val="bg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FCB2AF5D-3767-56F1-848E-6AEAA3FB1826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2318155" y="2303896"/>
            <a:ext cx="4504117" cy="731733"/>
          </a:xfrm>
        </p:spPr>
        <p:txBody>
          <a:bodyPr anchor="ctr" anchorCtr="0"/>
          <a:lstStyle>
            <a:lvl1pPr marL="0" indent="0" algn="ctr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solidFill>
                  <a:schemeClr val="bg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D492B2C-FCAD-AB61-1C18-8654E59D0D66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783280" y="3040879"/>
            <a:ext cx="3581077" cy="731733"/>
          </a:xfrm>
        </p:spPr>
        <p:txBody>
          <a:bodyPr anchor="ctr" anchorCtr="0"/>
          <a:lstStyle>
            <a:lvl1pPr marL="0" indent="0" algn="ctr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solidFill>
                  <a:schemeClr val="accent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981186DC-1FB8-4595-221E-D070CBAA2F47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3173842" y="3772612"/>
            <a:ext cx="2789170" cy="729953"/>
          </a:xfrm>
        </p:spPr>
        <p:txBody>
          <a:bodyPr anchor="ctr" anchorCtr="0"/>
          <a:lstStyle>
            <a:lvl1pPr marL="0" indent="0" algn="ctr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solidFill>
                  <a:schemeClr val="accent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3E24224B-E6DF-CE12-7521-1C06B7A2F8E9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909132" y="4506126"/>
            <a:ext cx="1326219" cy="729953"/>
          </a:xfrm>
        </p:spPr>
        <p:txBody>
          <a:bodyPr anchor="ctr" anchorCtr="0"/>
          <a:lstStyle>
            <a:lvl1pPr marL="0" indent="0" algn="ctr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solidFill>
                  <a:schemeClr val="accent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9DE6E6AC-3AE2-B676-FC33-048A6385D957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7553506" y="1566058"/>
            <a:ext cx="1188207" cy="732312"/>
          </a:xfrm>
        </p:spPr>
        <p:txBody>
          <a:bodyPr anchor="ctr" anchorCtr="0"/>
          <a:lstStyle>
            <a:lvl1pPr marL="0" indent="0" algn="r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bg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6BE4680E-4CEA-2790-CC75-E47FD44802F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972081" y="2303896"/>
            <a:ext cx="1188207" cy="731733"/>
          </a:xfrm>
        </p:spPr>
        <p:txBody>
          <a:bodyPr anchor="ctr" anchorCtr="0"/>
          <a:lstStyle>
            <a:lvl1pPr marL="0" indent="0" algn="r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bg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F7F61455-C894-30EF-9026-57957BD5FD21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6696629" y="3040879"/>
            <a:ext cx="727137" cy="731733"/>
          </a:xfrm>
        </p:spPr>
        <p:txBody>
          <a:bodyPr anchor="ctr" anchorCtr="0"/>
          <a:lstStyle>
            <a:lvl1pPr marL="0" indent="0" algn="r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355067EC-DA27-F524-3896-A87A10D2B8E4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6094611" y="3772612"/>
            <a:ext cx="602018" cy="729953"/>
          </a:xfrm>
        </p:spPr>
        <p:txBody>
          <a:bodyPr anchor="ctr" anchorCtr="0"/>
          <a:lstStyle>
            <a:lvl1pPr marL="0" indent="0" algn="r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3CF80B2E-26EC-32E3-72EB-12969083E099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5363377" y="4506126"/>
            <a:ext cx="605590" cy="729953"/>
          </a:xfrm>
        </p:spPr>
        <p:txBody>
          <a:bodyPr anchor="ctr" anchorCtr="0"/>
          <a:lstStyle>
            <a:lvl1pPr marL="0" indent="0" algn="r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268248237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Graphic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E0902F5-D9A2-E042-61E6-315E8282A029}"/>
              </a:ext>
            </a:extLst>
          </p:cNvPr>
          <p:cNvSpPr/>
          <p:nvPr/>
        </p:nvSpPr>
        <p:spPr>
          <a:xfrm>
            <a:off x="214313" y="1524994"/>
            <a:ext cx="8715375" cy="3720131"/>
          </a:xfrm>
          <a:custGeom>
            <a:avLst/>
            <a:gdLst>
              <a:gd name="connsiteX0" fmla="*/ 0 w 23234947"/>
              <a:gd name="connsiteY0" fmla="*/ 0 h 8928314"/>
              <a:gd name="connsiteX1" fmla="*/ 23234948 w 23234947"/>
              <a:gd name="connsiteY1" fmla="*/ 0 h 8928314"/>
              <a:gd name="connsiteX2" fmla="*/ 23234948 w 23234947"/>
              <a:gd name="connsiteY2" fmla="*/ 8928314 h 8928314"/>
              <a:gd name="connsiteX3" fmla="*/ 0 w 23234947"/>
              <a:gd name="connsiteY3" fmla="*/ 8928314 h 892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4947" h="8928314">
                <a:moveTo>
                  <a:pt x="0" y="0"/>
                </a:moveTo>
                <a:lnTo>
                  <a:pt x="23234948" y="0"/>
                </a:lnTo>
                <a:lnTo>
                  <a:pt x="23234948" y="8928314"/>
                </a:lnTo>
                <a:lnTo>
                  <a:pt x="0" y="8928314"/>
                </a:lnTo>
                <a:close/>
              </a:path>
            </a:pathLst>
          </a:custGeom>
          <a:noFill/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5147640C-DD78-39A9-835C-FB7571EAB360}"/>
              </a:ext>
            </a:extLst>
          </p:cNvPr>
          <p:cNvSpPr/>
          <p:nvPr/>
        </p:nvSpPr>
        <p:spPr>
          <a:xfrm>
            <a:off x="214313" y="1524994"/>
            <a:ext cx="8715375" cy="3720131"/>
          </a:xfrm>
          <a:custGeom>
            <a:avLst/>
            <a:gdLst>
              <a:gd name="connsiteX0" fmla="*/ 0 w 23234947"/>
              <a:gd name="connsiteY0" fmla="*/ 0 h 8928314"/>
              <a:gd name="connsiteX1" fmla="*/ 23234948 w 23234947"/>
              <a:gd name="connsiteY1" fmla="*/ 0 h 8928314"/>
              <a:gd name="connsiteX2" fmla="*/ 23234948 w 23234947"/>
              <a:gd name="connsiteY2" fmla="*/ 8928314 h 8928314"/>
              <a:gd name="connsiteX3" fmla="*/ 0 w 23234947"/>
              <a:gd name="connsiteY3" fmla="*/ 8928314 h 892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4947" h="8928314">
                <a:moveTo>
                  <a:pt x="0" y="0"/>
                </a:moveTo>
                <a:lnTo>
                  <a:pt x="23234948" y="0"/>
                </a:lnTo>
                <a:lnTo>
                  <a:pt x="23234948" y="8928314"/>
                </a:lnTo>
                <a:lnTo>
                  <a:pt x="0" y="8928314"/>
                </a:lnTo>
                <a:close/>
              </a:path>
            </a:pathLst>
          </a:custGeom>
          <a:noFill/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337160A-6D35-0A49-F8C4-DC7E02EAD54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6571" y="1558087"/>
            <a:ext cx="2798102" cy="599150"/>
          </a:xfrm>
        </p:spPr>
        <p:txBody>
          <a:bodyPr anchor="t" anchorCtr="0"/>
          <a:lstStyle>
            <a:lvl1pPr marL="0" indent="0">
              <a:lnSpc>
                <a:spcPts val="825"/>
              </a:lnSpc>
              <a:spcBef>
                <a:spcPts val="0"/>
              </a:spcBef>
              <a:spcAft>
                <a:spcPts val="0"/>
              </a:spcAft>
              <a:buNone/>
              <a:defRPr sz="600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F330F1D-111C-1F26-4ABB-F4B1F6460DCA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231960" y="1558087"/>
            <a:ext cx="2056744" cy="599150"/>
          </a:xfrm>
        </p:spPr>
        <p:txBody>
          <a:bodyPr anchor="t" anchorCtr="0"/>
          <a:lstStyle>
            <a:lvl1pPr marL="0" indent="0">
              <a:lnSpc>
                <a:spcPts val="825"/>
              </a:lnSpc>
              <a:spcBef>
                <a:spcPts val="0"/>
              </a:spcBef>
              <a:spcAft>
                <a:spcPts val="0"/>
              </a:spcAft>
              <a:buNone/>
              <a:defRPr sz="600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E1EF8F0-9C8E-5A48-8291-C540CDC8B1DC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5437334" y="1558087"/>
            <a:ext cx="1329083" cy="599150"/>
          </a:xfrm>
        </p:spPr>
        <p:txBody>
          <a:bodyPr anchor="t" anchorCtr="0"/>
          <a:lstStyle>
            <a:lvl1pPr marL="0" indent="0">
              <a:lnSpc>
                <a:spcPts val="825"/>
              </a:lnSpc>
              <a:spcBef>
                <a:spcPts val="0"/>
              </a:spcBef>
              <a:spcAft>
                <a:spcPts val="0"/>
              </a:spcAft>
              <a:buNone/>
              <a:defRPr sz="600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F67522FF-FE01-0E4E-C15C-35FE3697325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932791" y="1558087"/>
            <a:ext cx="1068647" cy="599150"/>
          </a:xfrm>
        </p:spPr>
        <p:txBody>
          <a:bodyPr anchor="t" anchorCtr="0"/>
          <a:lstStyle>
            <a:lvl1pPr marL="0" indent="0">
              <a:lnSpc>
                <a:spcPts val="825"/>
              </a:lnSpc>
              <a:spcBef>
                <a:spcPts val="0"/>
              </a:spcBef>
              <a:spcAft>
                <a:spcPts val="0"/>
              </a:spcAft>
              <a:buNone/>
              <a:defRPr sz="600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F21654A-FDCC-126C-C3A8-3B926F09F9B3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140941" y="1558087"/>
            <a:ext cx="865660" cy="599150"/>
          </a:xfrm>
        </p:spPr>
        <p:txBody>
          <a:bodyPr anchor="t" anchorCtr="0"/>
          <a:lstStyle>
            <a:lvl1pPr marL="0" indent="0">
              <a:lnSpc>
                <a:spcPts val="825"/>
              </a:lnSpc>
              <a:spcBef>
                <a:spcPts val="0"/>
              </a:spcBef>
              <a:spcAft>
                <a:spcPts val="0"/>
              </a:spcAft>
              <a:buNone/>
              <a:defRPr sz="600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6CD1FD9-73C6-12A6-5A82-D9E009846E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51" y="883920"/>
            <a:ext cx="8640031" cy="487495"/>
          </a:xfrm>
        </p:spPr>
        <p:txBody>
          <a:bodyPr/>
          <a:lstStyle>
            <a:lvl1pPr>
              <a:lnSpc>
                <a:spcPts val="1725"/>
              </a:lnSpc>
              <a:defRPr sz="1350"/>
            </a:lvl1pPr>
          </a:lstStyle>
          <a:p>
            <a:r>
              <a:rPr lang="en-US"/>
              <a:t>Click to edit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298698-FAD9-0E27-86A0-8DC6F7421949}"/>
              </a:ext>
            </a:extLst>
          </p:cNvPr>
          <p:cNvCxnSpPr/>
          <p:nvPr userDrawn="1"/>
        </p:nvCxnSpPr>
        <p:spPr>
          <a:xfrm>
            <a:off x="3120096" y="1557735"/>
            <a:ext cx="0" cy="368739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09EB9D6-FB84-ABF9-B27B-E6E70FCC2150}"/>
              </a:ext>
            </a:extLst>
          </p:cNvPr>
          <p:cNvCxnSpPr/>
          <p:nvPr userDrawn="1"/>
        </p:nvCxnSpPr>
        <p:spPr>
          <a:xfrm>
            <a:off x="5339569" y="1557735"/>
            <a:ext cx="0" cy="368739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DC99397-39D8-01B7-3EE1-789565FC9E0B}"/>
              </a:ext>
            </a:extLst>
          </p:cNvPr>
          <p:cNvCxnSpPr/>
          <p:nvPr userDrawn="1"/>
        </p:nvCxnSpPr>
        <p:spPr>
          <a:xfrm>
            <a:off x="6823089" y="1557735"/>
            <a:ext cx="0" cy="368739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1B9EDF7-95B3-346E-6EFF-C5EBD51D4E43}"/>
              </a:ext>
            </a:extLst>
          </p:cNvPr>
          <p:cNvCxnSpPr/>
          <p:nvPr userDrawn="1"/>
        </p:nvCxnSpPr>
        <p:spPr>
          <a:xfrm>
            <a:off x="8034985" y="1557735"/>
            <a:ext cx="0" cy="368739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DDB9442-0798-863B-E03C-E1880011C6DD}"/>
              </a:ext>
            </a:extLst>
          </p:cNvPr>
          <p:cNvCxnSpPr/>
          <p:nvPr userDrawn="1"/>
        </p:nvCxnSpPr>
        <p:spPr>
          <a:xfrm>
            <a:off x="261118" y="1557735"/>
            <a:ext cx="0" cy="368739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197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d Princip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8E0E1680-F589-C4E1-A54B-960E0FA9F8ED}"/>
              </a:ext>
            </a:extLst>
          </p:cNvPr>
          <p:cNvSpPr/>
          <p:nvPr/>
        </p:nvSpPr>
        <p:spPr>
          <a:xfrm>
            <a:off x="2451495" y="2414017"/>
            <a:ext cx="6436454" cy="1332464"/>
          </a:xfrm>
          <a:custGeom>
            <a:avLst/>
            <a:gdLst>
              <a:gd name="connsiteX0" fmla="*/ 16833672 w 17241700"/>
              <a:gd name="connsiteY0" fmla="*/ 0 h 3197913"/>
              <a:gd name="connsiteX1" fmla="*/ 17241700 w 17241700"/>
              <a:gd name="connsiteY1" fmla="*/ 408027 h 3197913"/>
              <a:gd name="connsiteX2" fmla="*/ 17241700 w 17241700"/>
              <a:gd name="connsiteY2" fmla="*/ 2789886 h 3197913"/>
              <a:gd name="connsiteX3" fmla="*/ 16833672 w 17241700"/>
              <a:gd name="connsiteY3" fmla="*/ 3197913 h 3197913"/>
              <a:gd name="connsiteX4" fmla="*/ 408027 w 17241700"/>
              <a:gd name="connsiteY4" fmla="*/ 3197913 h 3197913"/>
              <a:gd name="connsiteX5" fmla="*/ -1 w 17241700"/>
              <a:gd name="connsiteY5" fmla="*/ 2789886 h 3197913"/>
              <a:gd name="connsiteX6" fmla="*/ -1 w 17241700"/>
              <a:gd name="connsiteY6" fmla="*/ 408027 h 3197913"/>
              <a:gd name="connsiteX7" fmla="*/ 408027 w 17241700"/>
              <a:gd name="connsiteY7" fmla="*/ 0 h 3197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241700" h="3197913">
                <a:moveTo>
                  <a:pt x="16833672" y="0"/>
                </a:moveTo>
                <a:cubicBezTo>
                  <a:pt x="17059020" y="0"/>
                  <a:pt x="17241700" y="182680"/>
                  <a:pt x="17241700" y="408027"/>
                </a:cubicBezTo>
                <a:lnTo>
                  <a:pt x="17241700" y="2789886"/>
                </a:lnTo>
                <a:cubicBezTo>
                  <a:pt x="17241700" y="3015233"/>
                  <a:pt x="17059020" y="3197913"/>
                  <a:pt x="16833672" y="3197913"/>
                </a:cubicBezTo>
                <a:lnTo>
                  <a:pt x="408027" y="3197913"/>
                </a:lnTo>
                <a:cubicBezTo>
                  <a:pt x="182679" y="3197913"/>
                  <a:pt x="-1" y="3015233"/>
                  <a:pt x="-1" y="2789886"/>
                </a:cubicBezTo>
                <a:lnTo>
                  <a:pt x="-1" y="408027"/>
                </a:lnTo>
                <a:cubicBezTo>
                  <a:pt x="-1" y="182679"/>
                  <a:pt x="182679" y="0"/>
                  <a:pt x="408027" y="0"/>
                </a:cubicBezTo>
                <a:close/>
              </a:path>
            </a:pathLst>
          </a:custGeom>
          <a:solidFill>
            <a:schemeClr val="accent3"/>
          </a:solidFill>
          <a:ln w="127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F7C52D1-9985-29FC-C893-02C68E585187}"/>
              </a:ext>
            </a:extLst>
          </p:cNvPr>
          <p:cNvSpPr/>
          <p:nvPr/>
        </p:nvSpPr>
        <p:spPr>
          <a:xfrm>
            <a:off x="2451495" y="3905441"/>
            <a:ext cx="6436454" cy="1332464"/>
          </a:xfrm>
          <a:custGeom>
            <a:avLst/>
            <a:gdLst>
              <a:gd name="connsiteX0" fmla="*/ 16833672 w 17241700"/>
              <a:gd name="connsiteY0" fmla="*/ 0 h 3197913"/>
              <a:gd name="connsiteX1" fmla="*/ 17241700 w 17241700"/>
              <a:gd name="connsiteY1" fmla="*/ 408028 h 3197913"/>
              <a:gd name="connsiteX2" fmla="*/ 17241700 w 17241700"/>
              <a:gd name="connsiteY2" fmla="*/ 2789886 h 3197913"/>
              <a:gd name="connsiteX3" fmla="*/ 16833672 w 17241700"/>
              <a:gd name="connsiteY3" fmla="*/ 3197914 h 3197913"/>
              <a:gd name="connsiteX4" fmla="*/ 408027 w 17241700"/>
              <a:gd name="connsiteY4" fmla="*/ 3197914 h 3197913"/>
              <a:gd name="connsiteX5" fmla="*/ -1 w 17241700"/>
              <a:gd name="connsiteY5" fmla="*/ 2789886 h 3197913"/>
              <a:gd name="connsiteX6" fmla="*/ -1 w 17241700"/>
              <a:gd name="connsiteY6" fmla="*/ 408028 h 3197913"/>
              <a:gd name="connsiteX7" fmla="*/ 408027 w 17241700"/>
              <a:gd name="connsiteY7" fmla="*/ 0 h 3197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241700" h="3197913">
                <a:moveTo>
                  <a:pt x="16833672" y="0"/>
                </a:moveTo>
                <a:cubicBezTo>
                  <a:pt x="17059020" y="0"/>
                  <a:pt x="17241700" y="182681"/>
                  <a:pt x="17241700" y="408028"/>
                </a:cubicBezTo>
                <a:lnTo>
                  <a:pt x="17241700" y="2789886"/>
                </a:lnTo>
                <a:cubicBezTo>
                  <a:pt x="17241700" y="3015233"/>
                  <a:pt x="17059020" y="3197914"/>
                  <a:pt x="16833672" y="3197914"/>
                </a:cubicBezTo>
                <a:lnTo>
                  <a:pt x="408027" y="3197914"/>
                </a:lnTo>
                <a:cubicBezTo>
                  <a:pt x="182679" y="3197914"/>
                  <a:pt x="-1" y="3015233"/>
                  <a:pt x="-1" y="2789886"/>
                </a:cubicBezTo>
                <a:lnTo>
                  <a:pt x="-1" y="408028"/>
                </a:lnTo>
                <a:cubicBezTo>
                  <a:pt x="-1" y="182681"/>
                  <a:pt x="182679" y="0"/>
                  <a:pt x="408027" y="0"/>
                </a:cubicBezTo>
                <a:close/>
              </a:path>
            </a:pathLst>
          </a:custGeom>
          <a:solidFill>
            <a:schemeClr val="accent4"/>
          </a:solidFill>
          <a:ln w="127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439A8F30-CBD4-41E5-A7C7-09A916732CDE}"/>
              </a:ext>
            </a:extLst>
          </p:cNvPr>
          <p:cNvSpPr/>
          <p:nvPr userDrawn="1"/>
        </p:nvSpPr>
        <p:spPr>
          <a:xfrm>
            <a:off x="2451495" y="922593"/>
            <a:ext cx="6436454" cy="1332464"/>
          </a:xfrm>
          <a:custGeom>
            <a:avLst/>
            <a:gdLst>
              <a:gd name="connsiteX0" fmla="*/ 16833672 w 17241700"/>
              <a:gd name="connsiteY0" fmla="*/ 0 h 3197913"/>
              <a:gd name="connsiteX1" fmla="*/ 17241700 w 17241700"/>
              <a:gd name="connsiteY1" fmla="*/ 408027 h 3197913"/>
              <a:gd name="connsiteX2" fmla="*/ 17241700 w 17241700"/>
              <a:gd name="connsiteY2" fmla="*/ 2789886 h 3197913"/>
              <a:gd name="connsiteX3" fmla="*/ 16833672 w 17241700"/>
              <a:gd name="connsiteY3" fmla="*/ 3197913 h 3197913"/>
              <a:gd name="connsiteX4" fmla="*/ 408027 w 17241700"/>
              <a:gd name="connsiteY4" fmla="*/ 3197913 h 3197913"/>
              <a:gd name="connsiteX5" fmla="*/ -1 w 17241700"/>
              <a:gd name="connsiteY5" fmla="*/ 2789886 h 3197913"/>
              <a:gd name="connsiteX6" fmla="*/ -1 w 17241700"/>
              <a:gd name="connsiteY6" fmla="*/ 408027 h 3197913"/>
              <a:gd name="connsiteX7" fmla="*/ 408027 w 17241700"/>
              <a:gd name="connsiteY7" fmla="*/ 0 h 3197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241700" h="3197913">
                <a:moveTo>
                  <a:pt x="16833672" y="0"/>
                </a:moveTo>
                <a:cubicBezTo>
                  <a:pt x="17059020" y="0"/>
                  <a:pt x="17241700" y="182680"/>
                  <a:pt x="17241700" y="408027"/>
                </a:cubicBezTo>
                <a:lnTo>
                  <a:pt x="17241700" y="2789886"/>
                </a:lnTo>
                <a:cubicBezTo>
                  <a:pt x="17241700" y="3015233"/>
                  <a:pt x="17059020" y="3197913"/>
                  <a:pt x="16833672" y="3197913"/>
                </a:cubicBezTo>
                <a:lnTo>
                  <a:pt x="408027" y="3197913"/>
                </a:lnTo>
                <a:cubicBezTo>
                  <a:pt x="182679" y="3197913"/>
                  <a:pt x="-1" y="3015233"/>
                  <a:pt x="-1" y="2789886"/>
                </a:cubicBezTo>
                <a:lnTo>
                  <a:pt x="-1" y="408027"/>
                </a:lnTo>
                <a:cubicBezTo>
                  <a:pt x="-1" y="182679"/>
                  <a:pt x="182679" y="0"/>
                  <a:pt x="408027" y="0"/>
                </a:cubicBezTo>
                <a:close/>
              </a:path>
            </a:pathLst>
          </a:custGeom>
          <a:solidFill>
            <a:schemeClr val="accent2"/>
          </a:solidFill>
          <a:ln w="127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052" y="883920"/>
            <a:ext cx="2062104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6051" y="1536170"/>
            <a:ext cx="2062104" cy="3699935"/>
          </a:xfrm>
        </p:spPr>
        <p:txBody>
          <a:bodyPr/>
          <a:lstStyle>
            <a:lvl1pPr>
              <a:lnSpc>
                <a:spcPts val="825"/>
              </a:lnSpc>
              <a:spcAft>
                <a:spcPts val="0"/>
              </a:spcAft>
              <a:defRPr sz="600"/>
            </a:lvl1pPr>
            <a:lvl2pPr>
              <a:lnSpc>
                <a:spcPts val="825"/>
              </a:lnSpc>
              <a:spcAft>
                <a:spcPts val="0"/>
              </a:spcAft>
              <a:defRPr sz="600"/>
            </a:lvl2pPr>
            <a:lvl3pPr>
              <a:lnSpc>
                <a:spcPts val="825"/>
              </a:lnSpc>
              <a:spcAft>
                <a:spcPts val="0"/>
              </a:spcAft>
              <a:defRPr sz="600"/>
            </a:lvl3pPr>
            <a:lvl4pPr>
              <a:lnSpc>
                <a:spcPts val="825"/>
              </a:lnSpc>
              <a:spcAft>
                <a:spcPts val="0"/>
              </a:spcAft>
              <a:defRPr sz="600"/>
            </a:lvl4pPr>
            <a:lvl5pPr>
              <a:lnSpc>
                <a:spcPts val="825"/>
              </a:lnSpc>
              <a:spcAft>
                <a:spcPts val="0"/>
              </a:spcAft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941F8DD-FE38-F4C8-3E29-00A6EF772DF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608058" y="1026463"/>
            <a:ext cx="3209032" cy="843466"/>
          </a:xfrm>
        </p:spPr>
        <p:txBody>
          <a:bodyPr anchor="t" anchorCtr="0"/>
          <a:lstStyle>
            <a:lvl1pPr marL="0" indent="0">
              <a:lnSpc>
                <a:spcPts val="3526"/>
              </a:lnSpc>
              <a:spcBef>
                <a:spcPts val="0"/>
              </a:spcBef>
              <a:spcAft>
                <a:spcPts val="0"/>
              </a:spcAft>
              <a:buNone/>
              <a:defRPr sz="3001" b="0" i="0">
                <a:solidFill>
                  <a:schemeClr val="bg1"/>
                </a:solidFill>
                <a:latin typeface="Everyday Sans Light" pitchFamily="2" charset="77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D99ED5DC-5925-8807-E47D-CC5D33B1081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608058" y="2526263"/>
            <a:ext cx="3209032" cy="843466"/>
          </a:xfrm>
        </p:spPr>
        <p:txBody>
          <a:bodyPr anchor="t" anchorCtr="0"/>
          <a:lstStyle>
            <a:lvl1pPr marL="0" indent="0">
              <a:lnSpc>
                <a:spcPts val="3526"/>
              </a:lnSpc>
              <a:spcBef>
                <a:spcPts val="0"/>
              </a:spcBef>
              <a:spcAft>
                <a:spcPts val="0"/>
              </a:spcAft>
              <a:buNone/>
              <a:defRPr sz="3001" b="0" i="0">
                <a:solidFill>
                  <a:schemeClr val="accent1"/>
                </a:solidFill>
                <a:latin typeface="Everyday Sans Light" pitchFamily="2" charset="77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2D4C79C-A2C7-93A3-3AAB-7FE72E4CE1C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608058" y="4009415"/>
            <a:ext cx="3209032" cy="843466"/>
          </a:xfrm>
        </p:spPr>
        <p:txBody>
          <a:bodyPr anchor="t" anchorCtr="0"/>
          <a:lstStyle>
            <a:lvl1pPr marL="0" indent="0">
              <a:lnSpc>
                <a:spcPts val="3526"/>
              </a:lnSpc>
              <a:spcBef>
                <a:spcPts val="0"/>
              </a:spcBef>
              <a:spcAft>
                <a:spcPts val="0"/>
              </a:spcAft>
              <a:buNone/>
              <a:defRPr sz="3001" b="0" i="0">
                <a:solidFill>
                  <a:schemeClr val="accent1"/>
                </a:solidFill>
                <a:latin typeface="Everyday Sans Light" pitchFamily="2" charset="77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65C31B88-48B8-838C-231A-773817ED7EB6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6095140" y="1083566"/>
            <a:ext cx="2675317" cy="1028700"/>
          </a:xfrm>
        </p:spPr>
        <p:txBody>
          <a:bodyPr/>
          <a:lstStyle>
            <a:lvl1pPr marL="0" indent="0">
              <a:lnSpc>
                <a:spcPts val="975"/>
              </a:lnSpc>
              <a:spcAft>
                <a:spcPts val="0"/>
              </a:spcAft>
              <a:buNone/>
              <a:defRPr sz="675">
                <a:solidFill>
                  <a:schemeClr val="bg1"/>
                </a:solidFill>
              </a:defRPr>
            </a:lvl1pPr>
            <a:lvl2pPr marL="342906" indent="0">
              <a:buNone/>
              <a:defRPr sz="1050"/>
            </a:lvl2pPr>
            <a:lvl3pPr marL="685811" indent="0">
              <a:buNone/>
              <a:defRPr sz="900"/>
            </a:lvl3pPr>
            <a:lvl4pPr marL="1028717" indent="0">
              <a:buNone/>
              <a:defRPr sz="750"/>
            </a:lvl4pPr>
            <a:lvl5pPr marL="1371623" indent="0">
              <a:buNone/>
              <a:defRPr sz="750"/>
            </a:lvl5pPr>
            <a:lvl6pPr marL="1714528" indent="0">
              <a:buNone/>
              <a:defRPr sz="750"/>
            </a:lvl6pPr>
            <a:lvl7pPr marL="2057434" indent="0">
              <a:buNone/>
              <a:defRPr sz="750"/>
            </a:lvl7pPr>
            <a:lvl8pPr marL="2400340" indent="0">
              <a:buNone/>
              <a:defRPr sz="750"/>
            </a:lvl8pPr>
            <a:lvl9pPr marL="2743245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EDFC070-30D2-C539-829F-804CCB94CDF2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6095140" y="2571682"/>
            <a:ext cx="2675317" cy="1028700"/>
          </a:xfrm>
        </p:spPr>
        <p:txBody>
          <a:bodyPr/>
          <a:lstStyle>
            <a:lvl1pPr marL="0" indent="0">
              <a:lnSpc>
                <a:spcPts val="975"/>
              </a:lnSpc>
              <a:spcAft>
                <a:spcPts val="0"/>
              </a:spcAft>
              <a:buNone/>
              <a:defRPr sz="675"/>
            </a:lvl1pPr>
            <a:lvl2pPr marL="342906" indent="0">
              <a:buNone/>
              <a:defRPr sz="1050"/>
            </a:lvl2pPr>
            <a:lvl3pPr marL="685811" indent="0">
              <a:buNone/>
              <a:defRPr sz="900"/>
            </a:lvl3pPr>
            <a:lvl4pPr marL="1028717" indent="0">
              <a:buNone/>
              <a:defRPr sz="750"/>
            </a:lvl4pPr>
            <a:lvl5pPr marL="1371623" indent="0">
              <a:buNone/>
              <a:defRPr sz="750"/>
            </a:lvl5pPr>
            <a:lvl6pPr marL="1714528" indent="0">
              <a:buNone/>
              <a:defRPr sz="750"/>
            </a:lvl6pPr>
            <a:lvl7pPr marL="2057434" indent="0">
              <a:buNone/>
              <a:defRPr sz="750"/>
            </a:lvl7pPr>
            <a:lvl8pPr marL="2400340" indent="0">
              <a:buNone/>
              <a:defRPr sz="750"/>
            </a:lvl8pPr>
            <a:lvl9pPr marL="2743245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028C904-11DC-5D61-7932-C58E602D6AD0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6095140" y="4076427"/>
            <a:ext cx="2675317" cy="1028700"/>
          </a:xfrm>
        </p:spPr>
        <p:txBody>
          <a:bodyPr/>
          <a:lstStyle>
            <a:lvl1pPr marL="0" indent="0">
              <a:lnSpc>
                <a:spcPts val="975"/>
              </a:lnSpc>
              <a:spcAft>
                <a:spcPts val="0"/>
              </a:spcAft>
              <a:buNone/>
              <a:defRPr sz="675"/>
            </a:lvl1pPr>
            <a:lvl2pPr marL="342906" indent="0">
              <a:buNone/>
              <a:defRPr sz="1050"/>
            </a:lvl2pPr>
            <a:lvl3pPr marL="685811" indent="0">
              <a:buNone/>
              <a:defRPr sz="900"/>
            </a:lvl3pPr>
            <a:lvl4pPr marL="1028717" indent="0">
              <a:buNone/>
              <a:defRPr sz="750"/>
            </a:lvl4pPr>
            <a:lvl5pPr marL="1371623" indent="0">
              <a:buNone/>
              <a:defRPr sz="750"/>
            </a:lvl5pPr>
            <a:lvl6pPr marL="1714528" indent="0">
              <a:buNone/>
              <a:defRPr sz="750"/>
            </a:lvl6pPr>
            <a:lvl7pPr marL="2057434" indent="0">
              <a:buNone/>
              <a:defRPr sz="750"/>
            </a:lvl7pPr>
            <a:lvl8pPr marL="2400340" indent="0">
              <a:buNone/>
              <a:defRPr sz="750"/>
            </a:lvl8pPr>
            <a:lvl9pPr marL="2743245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194581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C31832-9745-9A6F-ACB4-C7E7C2E5F006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3277" y="1936681"/>
            <a:ext cx="731344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277FED0-64CE-D16F-94CD-53956EC1A53E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3277" y="2977644"/>
            <a:ext cx="731344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89B39D6-9DD8-4DA5-6B85-CD0E6DF67F3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3277" y="5242995"/>
            <a:ext cx="731344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B1782AF-736A-48F1-4BF5-600C31DF7557}"/>
              </a:ext>
            </a:extLst>
          </p:cNvPr>
          <p:cNvCxnSpPr>
            <a:cxnSpLocks/>
          </p:cNvCxnSpPr>
          <p:nvPr userDrawn="1"/>
        </p:nvCxnSpPr>
        <p:spPr>
          <a:xfrm flipH="1">
            <a:off x="1573277" y="4129732"/>
            <a:ext cx="7313444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EB574549-4EA0-0814-9C09-DD80C467ED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52" y="883920"/>
            <a:ext cx="8029284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337160A-6D35-0A49-F8C4-DC7E02EAD54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457578" y="1671958"/>
            <a:ext cx="1234762" cy="264595"/>
          </a:xfrm>
        </p:spPr>
        <p:txBody>
          <a:bodyPr anchor="t" anchorCtr="0"/>
          <a:lstStyle>
            <a:lvl1pPr marL="0" indent="0">
              <a:lnSpc>
                <a:spcPts val="675"/>
              </a:lnSpc>
              <a:spcBef>
                <a:spcPts val="0"/>
              </a:spcBef>
              <a:spcAft>
                <a:spcPts val="0"/>
              </a:spcAft>
              <a:buNone/>
              <a:defRPr sz="563" b="1" i="0">
                <a:solidFill>
                  <a:schemeClr val="accent1"/>
                </a:solidFill>
                <a:latin typeface="Everyday Sans" pitchFamily="2" charset="77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A1451E89-ADFB-7D4F-3A7F-D236E195DC3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457578" y="2061793"/>
            <a:ext cx="1234762" cy="700498"/>
          </a:xfrm>
        </p:spPr>
        <p:txBody>
          <a:bodyPr/>
          <a:lstStyle>
            <a:lvl1pPr>
              <a:lnSpc>
                <a:spcPts val="675"/>
              </a:lnSpc>
              <a:spcAft>
                <a:spcPts val="0"/>
              </a:spcAft>
              <a:defRPr sz="563">
                <a:solidFill>
                  <a:schemeClr val="accent1"/>
                </a:solidFill>
              </a:defRPr>
            </a:lvl1pPr>
            <a:lvl2pPr marL="108376" indent="-101230">
              <a:lnSpc>
                <a:spcPts val="675"/>
              </a:lnSpc>
              <a:spcAft>
                <a:spcPts val="0"/>
              </a:spcAft>
              <a:buFont typeface="Everyday Text Regular" pitchFamily="2" charset="77"/>
              <a:buChar char="—"/>
              <a:tabLst/>
              <a:defRPr sz="563">
                <a:solidFill>
                  <a:schemeClr val="accent1"/>
                </a:solidFill>
              </a:defRPr>
            </a:lvl2pPr>
            <a:lvl3pPr marL="257244" indent="-76220">
              <a:lnSpc>
                <a:spcPts val="675"/>
              </a:lnSpc>
              <a:spcAft>
                <a:spcPts val="0"/>
              </a:spcAft>
              <a:buFont typeface="Everyday Text Regular" pitchFamily="2" charset="77"/>
              <a:buChar char="—"/>
              <a:tabLst/>
              <a:defRPr sz="563">
                <a:solidFill>
                  <a:schemeClr val="accent1"/>
                </a:solidFill>
              </a:defRPr>
            </a:lvl3pPr>
            <a:lvl4pPr marL="578798" indent="-17804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4pPr>
            <a:lvl5pPr marL="753271" indent="-17149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F330F1D-111C-1F26-4ABB-F4B1F6460DCA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781259" y="1671958"/>
            <a:ext cx="1371957" cy="264595"/>
          </a:xfrm>
        </p:spPr>
        <p:txBody>
          <a:bodyPr anchor="t" anchorCtr="0"/>
          <a:lstStyle>
            <a:lvl1pPr marL="0" indent="0">
              <a:lnSpc>
                <a:spcPts val="675"/>
              </a:lnSpc>
              <a:spcBef>
                <a:spcPts val="0"/>
              </a:spcBef>
              <a:spcAft>
                <a:spcPts val="0"/>
              </a:spcAft>
              <a:buNone/>
              <a:defRPr sz="563" b="1" i="0">
                <a:solidFill>
                  <a:schemeClr val="accent1"/>
                </a:solidFill>
                <a:latin typeface="Everyday Sans" pitchFamily="2" charset="77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565E814B-08B4-86D7-6553-7DC1A31EA2AB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3781259" y="2061793"/>
            <a:ext cx="1371957" cy="700498"/>
          </a:xfrm>
        </p:spPr>
        <p:txBody>
          <a:bodyPr/>
          <a:lstStyle>
            <a:lvl1pPr>
              <a:lnSpc>
                <a:spcPts val="675"/>
              </a:lnSpc>
              <a:spcAft>
                <a:spcPts val="0"/>
              </a:spcAft>
              <a:defRPr sz="563">
                <a:solidFill>
                  <a:schemeClr val="accent1"/>
                </a:solidFill>
              </a:defRPr>
            </a:lvl1pPr>
            <a:lvl2pPr marL="108376" indent="-101230">
              <a:lnSpc>
                <a:spcPts val="675"/>
              </a:lnSpc>
              <a:spcAft>
                <a:spcPts val="0"/>
              </a:spcAft>
              <a:buFont typeface="Everyday Text Regular" pitchFamily="2" charset="77"/>
              <a:buChar char="—"/>
              <a:tabLst/>
              <a:defRPr sz="563">
                <a:solidFill>
                  <a:schemeClr val="accent1"/>
                </a:solidFill>
              </a:defRPr>
            </a:lvl2pPr>
            <a:lvl3pPr marL="279871" indent="-98848">
              <a:lnSpc>
                <a:spcPts val="675"/>
              </a:lnSpc>
              <a:spcAft>
                <a:spcPts val="0"/>
              </a:spcAft>
              <a:buFont typeface="Everyday Text Regular" pitchFamily="2" charset="77"/>
              <a:buChar char="—"/>
              <a:tabLst/>
              <a:defRPr sz="563">
                <a:solidFill>
                  <a:schemeClr val="accent1"/>
                </a:solidFill>
              </a:defRPr>
            </a:lvl3pPr>
            <a:lvl4pPr marL="578798" indent="-17804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4pPr>
            <a:lvl5pPr marL="753271" indent="-17149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E1EF8F0-9C8E-5A48-8291-C540CDC8B1DC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5480144" y="1671958"/>
            <a:ext cx="1371957" cy="264595"/>
          </a:xfrm>
        </p:spPr>
        <p:txBody>
          <a:bodyPr anchor="t" anchorCtr="0"/>
          <a:lstStyle>
            <a:lvl1pPr marL="0" indent="0">
              <a:lnSpc>
                <a:spcPts val="675"/>
              </a:lnSpc>
              <a:spcBef>
                <a:spcPts val="0"/>
              </a:spcBef>
              <a:spcAft>
                <a:spcPts val="0"/>
              </a:spcAft>
              <a:buNone/>
              <a:defRPr sz="563" b="1" i="0">
                <a:solidFill>
                  <a:schemeClr val="accent1"/>
                </a:solidFill>
                <a:latin typeface="Everyday Sans" pitchFamily="2" charset="77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EA6CD2B-D123-2C14-9723-448B379B5544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5480144" y="2061793"/>
            <a:ext cx="1371957" cy="700498"/>
          </a:xfrm>
        </p:spPr>
        <p:txBody>
          <a:bodyPr/>
          <a:lstStyle>
            <a:lvl1pPr>
              <a:lnSpc>
                <a:spcPts val="675"/>
              </a:lnSpc>
              <a:spcAft>
                <a:spcPts val="0"/>
              </a:spcAft>
              <a:defRPr sz="563">
                <a:solidFill>
                  <a:schemeClr val="accent1"/>
                </a:solidFill>
              </a:defRPr>
            </a:lvl1pPr>
            <a:lvl2pPr marL="108376" indent="-101230">
              <a:lnSpc>
                <a:spcPts val="675"/>
              </a:lnSpc>
              <a:spcAft>
                <a:spcPts val="0"/>
              </a:spcAft>
              <a:buFont typeface="Everyday Text Regular" pitchFamily="2" charset="77"/>
              <a:buChar char="—"/>
              <a:tabLst/>
              <a:defRPr sz="563">
                <a:solidFill>
                  <a:schemeClr val="accent1"/>
                </a:solidFill>
              </a:defRPr>
            </a:lvl2pPr>
            <a:lvl3pPr marL="279871" indent="-98848">
              <a:lnSpc>
                <a:spcPts val="675"/>
              </a:lnSpc>
              <a:spcAft>
                <a:spcPts val="0"/>
              </a:spcAft>
              <a:buFont typeface="Everyday Text Regular" pitchFamily="2" charset="77"/>
              <a:buChar char="—"/>
              <a:tabLst/>
              <a:defRPr sz="563">
                <a:solidFill>
                  <a:schemeClr val="accent1"/>
                </a:solidFill>
              </a:defRPr>
            </a:lvl3pPr>
            <a:lvl4pPr marL="578798" indent="-17804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4pPr>
            <a:lvl5pPr marL="753271" indent="-17149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1FFD59F3-77D2-D2C8-2F19-BD9113A275BF}"/>
              </a:ext>
            </a:extLst>
          </p:cNvPr>
          <p:cNvSpPr>
            <a:spLocks noGrp="1"/>
          </p:cNvSpPr>
          <p:nvPr>
            <p:ph sz="half" idx="24" hasCustomPrompt="1"/>
          </p:nvPr>
        </p:nvSpPr>
        <p:spPr>
          <a:xfrm>
            <a:off x="2457578" y="3103538"/>
            <a:ext cx="1234762" cy="914400"/>
          </a:xfrm>
        </p:spPr>
        <p:txBody>
          <a:bodyPr/>
          <a:lstStyle>
            <a:lvl1pPr>
              <a:lnSpc>
                <a:spcPts val="675"/>
              </a:lnSpc>
              <a:spcAft>
                <a:spcPts val="0"/>
              </a:spcAft>
              <a:defRPr sz="563">
                <a:solidFill>
                  <a:schemeClr val="accent1"/>
                </a:solidFill>
              </a:defRPr>
            </a:lvl1pPr>
            <a:lvl2pPr marL="108376" indent="-101230">
              <a:lnSpc>
                <a:spcPts val="675"/>
              </a:lnSpc>
              <a:spcAft>
                <a:spcPts val="0"/>
              </a:spcAft>
              <a:buFont typeface="Everyday Text Regular" pitchFamily="2" charset="77"/>
              <a:buChar char="—"/>
              <a:tabLst/>
              <a:defRPr sz="563">
                <a:solidFill>
                  <a:schemeClr val="accent1"/>
                </a:solidFill>
              </a:defRPr>
            </a:lvl2pPr>
            <a:lvl3pPr marL="257244" indent="-76220">
              <a:lnSpc>
                <a:spcPts val="675"/>
              </a:lnSpc>
              <a:spcAft>
                <a:spcPts val="0"/>
              </a:spcAft>
              <a:buFont typeface="Everyday Text Regular" pitchFamily="2" charset="77"/>
              <a:buChar char="—"/>
              <a:tabLst/>
              <a:defRPr sz="563">
                <a:solidFill>
                  <a:schemeClr val="accent1"/>
                </a:solidFill>
              </a:defRPr>
            </a:lvl3pPr>
            <a:lvl4pPr marL="578798" indent="-17804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4pPr>
            <a:lvl5pPr marL="753271" indent="-17149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26D39E8F-FBB7-0B22-C607-1108989A8CEF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3781259" y="3103538"/>
            <a:ext cx="1371957" cy="914400"/>
          </a:xfrm>
        </p:spPr>
        <p:txBody>
          <a:bodyPr/>
          <a:lstStyle>
            <a:lvl1pPr>
              <a:lnSpc>
                <a:spcPts val="675"/>
              </a:lnSpc>
              <a:spcAft>
                <a:spcPts val="0"/>
              </a:spcAft>
              <a:defRPr sz="563">
                <a:solidFill>
                  <a:schemeClr val="accent1"/>
                </a:solidFill>
              </a:defRPr>
            </a:lvl1pPr>
            <a:lvl2pPr marL="108376" indent="-101230">
              <a:lnSpc>
                <a:spcPts val="675"/>
              </a:lnSpc>
              <a:spcAft>
                <a:spcPts val="0"/>
              </a:spcAft>
              <a:buFont typeface="Everyday Text Regular" pitchFamily="2" charset="77"/>
              <a:buChar char="—"/>
              <a:tabLst/>
              <a:defRPr sz="563">
                <a:solidFill>
                  <a:schemeClr val="accent1"/>
                </a:solidFill>
              </a:defRPr>
            </a:lvl2pPr>
            <a:lvl3pPr marL="279871" indent="-98848">
              <a:lnSpc>
                <a:spcPts val="675"/>
              </a:lnSpc>
              <a:spcAft>
                <a:spcPts val="0"/>
              </a:spcAft>
              <a:buFont typeface="Everyday Text Regular" pitchFamily="2" charset="77"/>
              <a:buChar char="—"/>
              <a:tabLst/>
              <a:defRPr sz="563">
                <a:solidFill>
                  <a:schemeClr val="accent1"/>
                </a:solidFill>
              </a:defRPr>
            </a:lvl3pPr>
            <a:lvl4pPr marL="578798" indent="-17804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4pPr>
            <a:lvl5pPr marL="753271" indent="-17149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11FD9D42-D8DA-281E-81D3-53DD7E3DF633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5480144" y="3103538"/>
            <a:ext cx="1371957" cy="914400"/>
          </a:xfrm>
        </p:spPr>
        <p:txBody>
          <a:bodyPr/>
          <a:lstStyle>
            <a:lvl1pPr>
              <a:lnSpc>
                <a:spcPts val="675"/>
              </a:lnSpc>
              <a:spcAft>
                <a:spcPts val="0"/>
              </a:spcAft>
              <a:defRPr sz="563">
                <a:solidFill>
                  <a:schemeClr val="accent1"/>
                </a:solidFill>
              </a:defRPr>
            </a:lvl1pPr>
            <a:lvl2pPr marL="108376" indent="-101230">
              <a:lnSpc>
                <a:spcPts val="675"/>
              </a:lnSpc>
              <a:spcAft>
                <a:spcPts val="0"/>
              </a:spcAft>
              <a:buFont typeface="Everyday Text Regular" pitchFamily="2" charset="77"/>
              <a:buChar char="—"/>
              <a:tabLst/>
              <a:defRPr sz="563">
                <a:solidFill>
                  <a:schemeClr val="accent1"/>
                </a:solidFill>
              </a:defRPr>
            </a:lvl2pPr>
            <a:lvl3pPr marL="279871" indent="-98848">
              <a:lnSpc>
                <a:spcPts val="675"/>
              </a:lnSpc>
              <a:spcAft>
                <a:spcPts val="0"/>
              </a:spcAft>
              <a:buFont typeface="Everyday Text Regular" pitchFamily="2" charset="77"/>
              <a:buChar char="—"/>
              <a:tabLst/>
              <a:defRPr sz="563">
                <a:solidFill>
                  <a:schemeClr val="accent1"/>
                </a:solidFill>
              </a:defRPr>
            </a:lvl3pPr>
            <a:lvl4pPr marL="578798" indent="-17804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4pPr>
            <a:lvl5pPr marL="753271" indent="-17149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497019FC-B529-C965-CB58-D45F5568B155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2457578" y="4258813"/>
            <a:ext cx="1234762" cy="952500"/>
          </a:xfrm>
        </p:spPr>
        <p:txBody>
          <a:bodyPr/>
          <a:lstStyle>
            <a:lvl1pPr>
              <a:lnSpc>
                <a:spcPts val="675"/>
              </a:lnSpc>
              <a:spcAft>
                <a:spcPts val="0"/>
              </a:spcAft>
              <a:defRPr sz="563">
                <a:solidFill>
                  <a:schemeClr val="accent1"/>
                </a:solidFill>
              </a:defRPr>
            </a:lvl1pPr>
            <a:lvl2pPr marL="108376" indent="-101230">
              <a:lnSpc>
                <a:spcPts val="675"/>
              </a:lnSpc>
              <a:spcAft>
                <a:spcPts val="0"/>
              </a:spcAft>
              <a:buFont typeface="Everyday Text Regular" pitchFamily="2" charset="77"/>
              <a:buChar char="—"/>
              <a:tabLst/>
              <a:defRPr sz="563">
                <a:solidFill>
                  <a:schemeClr val="accent1"/>
                </a:solidFill>
              </a:defRPr>
            </a:lvl2pPr>
            <a:lvl3pPr marL="257244" indent="-76220">
              <a:lnSpc>
                <a:spcPts val="675"/>
              </a:lnSpc>
              <a:spcAft>
                <a:spcPts val="0"/>
              </a:spcAft>
              <a:buFont typeface="Everyday Text Regular" pitchFamily="2" charset="77"/>
              <a:buChar char="—"/>
              <a:tabLst/>
              <a:defRPr sz="563">
                <a:solidFill>
                  <a:schemeClr val="accent1"/>
                </a:solidFill>
              </a:defRPr>
            </a:lvl3pPr>
            <a:lvl4pPr marL="578798" indent="-17804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4pPr>
            <a:lvl5pPr marL="753271" indent="-17149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E494372B-8E54-41EE-0612-6DCE32259AFC}"/>
              </a:ext>
            </a:extLst>
          </p:cNvPr>
          <p:cNvSpPr>
            <a:spLocks noGrp="1"/>
          </p:cNvSpPr>
          <p:nvPr>
            <p:ph sz="half" idx="32" hasCustomPrompt="1"/>
          </p:nvPr>
        </p:nvSpPr>
        <p:spPr>
          <a:xfrm>
            <a:off x="3781259" y="4258813"/>
            <a:ext cx="1371957" cy="952500"/>
          </a:xfrm>
        </p:spPr>
        <p:txBody>
          <a:bodyPr/>
          <a:lstStyle>
            <a:lvl1pPr>
              <a:lnSpc>
                <a:spcPts val="675"/>
              </a:lnSpc>
              <a:spcAft>
                <a:spcPts val="0"/>
              </a:spcAft>
              <a:defRPr sz="563">
                <a:solidFill>
                  <a:schemeClr val="accent1"/>
                </a:solidFill>
              </a:defRPr>
            </a:lvl1pPr>
            <a:lvl2pPr marL="108376" indent="-101230">
              <a:lnSpc>
                <a:spcPts val="675"/>
              </a:lnSpc>
              <a:spcAft>
                <a:spcPts val="0"/>
              </a:spcAft>
              <a:buFont typeface="Everyday Text Regular" pitchFamily="2" charset="77"/>
              <a:buChar char="—"/>
              <a:tabLst/>
              <a:defRPr sz="563">
                <a:solidFill>
                  <a:schemeClr val="accent1"/>
                </a:solidFill>
              </a:defRPr>
            </a:lvl2pPr>
            <a:lvl3pPr marL="279871" indent="-98848">
              <a:lnSpc>
                <a:spcPts val="675"/>
              </a:lnSpc>
              <a:spcAft>
                <a:spcPts val="0"/>
              </a:spcAft>
              <a:buFont typeface="Everyday Text Regular" pitchFamily="2" charset="77"/>
              <a:buChar char="—"/>
              <a:tabLst/>
              <a:defRPr sz="563">
                <a:solidFill>
                  <a:schemeClr val="accent1"/>
                </a:solidFill>
              </a:defRPr>
            </a:lvl3pPr>
            <a:lvl4pPr marL="578798" indent="-17804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4pPr>
            <a:lvl5pPr marL="753271" indent="-17149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0F01C2F0-28DA-59C4-4CBC-E153EF56A346}"/>
              </a:ext>
            </a:extLst>
          </p:cNvPr>
          <p:cNvSpPr>
            <a:spLocks noGrp="1"/>
          </p:cNvSpPr>
          <p:nvPr>
            <p:ph sz="half" idx="34" hasCustomPrompt="1"/>
          </p:nvPr>
        </p:nvSpPr>
        <p:spPr>
          <a:xfrm>
            <a:off x="5480144" y="4258813"/>
            <a:ext cx="1371957" cy="952500"/>
          </a:xfrm>
        </p:spPr>
        <p:txBody>
          <a:bodyPr/>
          <a:lstStyle>
            <a:lvl1pPr>
              <a:lnSpc>
                <a:spcPts val="675"/>
              </a:lnSpc>
              <a:spcAft>
                <a:spcPts val="0"/>
              </a:spcAft>
              <a:defRPr sz="563">
                <a:solidFill>
                  <a:schemeClr val="accent1"/>
                </a:solidFill>
              </a:defRPr>
            </a:lvl1pPr>
            <a:lvl2pPr marL="108376" indent="-101230">
              <a:lnSpc>
                <a:spcPts val="675"/>
              </a:lnSpc>
              <a:spcAft>
                <a:spcPts val="0"/>
              </a:spcAft>
              <a:buFont typeface="Everyday Text Regular" pitchFamily="2" charset="77"/>
              <a:buChar char="—"/>
              <a:tabLst/>
              <a:defRPr sz="563">
                <a:solidFill>
                  <a:schemeClr val="accent1"/>
                </a:solidFill>
              </a:defRPr>
            </a:lvl2pPr>
            <a:lvl3pPr marL="279871" indent="-98848">
              <a:lnSpc>
                <a:spcPts val="675"/>
              </a:lnSpc>
              <a:spcAft>
                <a:spcPts val="0"/>
              </a:spcAft>
              <a:buFont typeface="Everyday Text Regular" pitchFamily="2" charset="77"/>
              <a:buChar char="—"/>
              <a:tabLst/>
              <a:defRPr sz="563">
                <a:solidFill>
                  <a:schemeClr val="accent1"/>
                </a:solidFill>
              </a:defRPr>
            </a:lvl3pPr>
            <a:lvl4pPr marL="578798" indent="-17804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4pPr>
            <a:lvl5pPr marL="753271" indent="-17149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001268A-CDA0-8D1F-EFC2-99640831F3F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7287567" y="1671958"/>
            <a:ext cx="1371957" cy="264595"/>
          </a:xfrm>
        </p:spPr>
        <p:txBody>
          <a:bodyPr anchor="t" anchorCtr="0"/>
          <a:lstStyle>
            <a:lvl1pPr marL="0" indent="0">
              <a:lnSpc>
                <a:spcPts val="675"/>
              </a:lnSpc>
              <a:spcBef>
                <a:spcPts val="0"/>
              </a:spcBef>
              <a:spcAft>
                <a:spcPts val="0"/>
              </a:spcAft>
              <a:buNone/>
              <a:defRPr sz="563" b="1" i="0">
                <a:solidFill>
                  <a:schemeClr val="accent1"/>
                </a:solidFill>
                <a:latin typeface="Everyday Sans" pitchFamily="2" charset="77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8B935949-AFCC-1237-6639-0E3DC518FEFC}"/>
              </a:ext>
            </a:extLst>
          </p:cNvPr>
          <p:cNvSpPr>
            <a:spLocks noGrp="1"/>
          </p:cNvSpPr>
          <p:nvPr>
            <p:ph sz="half" idx="36" hasCustomPrompt="1"/>
          </p:nvPr>
        </p:nvSpPr>
        <p:spPr>
          <a:xfrm>
            <a:off x="7287567" y="2061793"/>
            <a:ext cx="1371957" cy="700498"/>
          </a:xfrm>
        </p:spPr>
        <p:txBody>
          <a:bodyPr/>
          <a:lstStyle>
            <a:lvl1pPr>
              <a:lnSpc>
                <a:spcPts val="675"/>
              </a:lnSpc>
              <a:spcAft>
                <a:spcPts val="0"/>
              </a:spcAft>
              <a:defRPr sz="563">
                <a:solidFill>
                  <a:schemeClr val="accent1"/>
                </a:solidFill>
              </a:defRPr>
            </a:lvl1pPr>
            <a:lvl2pPr marL="108376" indent="-101230">
              <a:lnSpc>
                <a:spcPts val="675"/>
              </a:lnSpc>
              <a:spcAft>
                <a:spcPts val="0"/>
              </a:spcAft>
              <a:buFont typeface="Everyday Text Regular" pitchFamily="2" charset="77"/>
              <a:buChar char="—"/>
              <a:tabLst/>
              <a:defRPr sz="563">
                <a:solidFill>
                  <a:schemeClr val="accent1"/>
                </a:solidFill>
              </a:defRPr>
            </a:lvl2pPr>
            <a:lvl3pPr marL="279871" indent="-98848">
              <a:lnSpc>
                <a:spcPts val="675"/>
              </a:lnSpc>
              <a:spcAft>
                <a:spcPts val="0"/>
              </a:spcAft>
              <a:buFont typeface="Everyday Text Regular" pitchFamily="2" charset="77"/>
              <a:buChar char="—"/>
              <a:tabLst/>
              <a:defRPr sz="563">
                <a:solidFill>
                  <a:schemeClr val="accent1"/>
                </a:solidFill>
              </a:defRPr>
            </a:lvl3pPr>
            <a:lvl4pPr marL="578798" indent="-17804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4pPr>
            <a:lvl5pPr marL="753271" indent="-17149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9CB5883E-EE56-EE22-CC89-D30D16FC3B0F}"/>
              </a:ext>
            </a:extLst>
          </p:cNvPr>
          <p:cNvSpPr>
            <a:spLocks noGrp="1"/>
          </p:cNvSpPr>
          <p:nvPr>
            <p:ph sz="half" idx="38" hasCustomPrompt="1"/>
          </p:nvPr>
        </p:nvSpPr>
        <p:spPr>
          <a:xfrm>
            <a:off x="7287567" y="3103538"/>
            <a:ext cx="1371957" cy="914400"/>
          </a:xfrm>
        </p:spPr>
        <p:txBody>
          <a:bodyPr/>
          <a:lstStyle>
            <a:lvl1pPr>
              <a:lnSpc>
                <a:spcPts val="675"/>
              </a:lnSpc>
              <a:spcAft>
                <a:spcPts val="0"/>
              </a:spcAft>
              <a:defRPr sz="563">
                <a:solidFill>
                  <a:schemeClr val="accent1"/>
                </a:solidFill>
              </a:defRPr>
            </a:lvl1pPr>
            <a:lvl2pPr marL="108376" indent="-101230">
              <a:lnSpc>
                <a:spcPts val="675"/>
              </a:lnSpc>
              <a:spcAft>
                <a:spcPts val="0"/>
              </a:spcAft>
              <a:buFont typeface="Everyday Text Regular" pitchFamily="2" charset="77"/>
              <a:buChar char="—"/>
              <a:tabLst/>
              <a:defRPr sz="563">
                <a:solidFill>
                  <a:schemeClr val="accent1"/>
                </a:solidFill>
              </a:defRPr>
            </a:lvl2pPr>
            <a:lvl3pPr marL="279871" indent="-98848">
              <a:lnSpc>
                <a:spcPts val="675"/>
              </a:lnSpc>
              <a:spcAft>
                <a:spcPts val="0"/>
              </a:spcAft>
              <a:buFont typeface="Everyday Text Regular" pitchFamily="2" charset="77"/>
              <a:buChar char="—"/>
              <a:tabLst/>
              <a:defRPr sz="563">
                <a:solidFill>
                  <a:schemeClr val="accent1"/>
                </a:solidFill>
              </a:defRPr>
            </a:lvl3pPr>
            <a:lvl4pPr marL="578798" indent="-17804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4pPr>
            <a:lvl5pPr marL="753271" indent="-17149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C5593B2A-A1F7-209F-0AD9-61F778B03472}"/>
              </a:ext>
            </a:extLst>
          </p:cNvPr>
          <p:cNvSpPr>
            <a:spLocks noGrp="1"/>
          </p:cNvSpPr>
          <p:nvPr>
            <p:ph sz="half" idx="40" hasCustomPrompt="1"/>
          </p:nvPr>
        </p:nvSpPr>
        <p:spPr>
          <a:xfrm>
            <a:off x="7287567" y="4258813"/>
            <a:ext cx="1371957" cy="952500"/>
          </a:xfrm>
        </p:spPr>
        <p:txBody>
          <a:bodyPr/>
          <a:lstStyle>
            <a:lvl1pPr>
              <a:lnSpc>
                <a:spcPts val="675"/>
              </a:lnSpc>
              <a:spcAft>
                <a:spcPts val="0"/>
              </a:spcAft>
              <a:defRPr sz="563">
                <a:solidFill>
                  <a:schemeClr val="accent1"/>
                </a:solidFill>
              </a:defRPr>
            </a:lvl1pPr>
            <a:lvl2pPr marL="108376" indent="-101230">
              <a:lnSpc>
                <a:spcPts val="675"/>
              </a:lnSpc>
              <a:spcAft>
                <a:spcPts val="0"/>
              </a:spcAft>
              <a:buFont typeface="Everyday Text Regular" pitchFamily="2" charset="77"/>
              <a:buChar char="—"/>
              <a:tabLst/>
              <a:defRPr sz="563">
                <a:solidFill>
                  <a:schemeClr val="accent1"/>
                </a:solidFill>
              </a:defRPr>
            </a:lvl2pPr>
            <a:lvl3pPr marL="279871" indent="-98848">
              <a:lnSpc>
                <a:spcPts val="675"/>
              </a:lnSpc>
              <a:spcAft>
                <a:spcPts val="0"/>
              </a:spcAft>
              <a:buFont typeface="Everyday Text Regular" pitchFamily="2" charset="77"/>
              <a:buChar char="—"/>
              <a:tabLst/>
              <a:defRPr sz="563">
                <a:solidFill>
                  <a:schemeClr val="accent1"/>
                </a:solidFill>
              </a:defRPr>
            </a:lvl3pPr>
            <a:lvl4pPr marL="578798" indent="-17804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4pPr>
            <a:lvl5pPr marL="753271" indent="-171496">
              <a:lnSpc>
                <a:spcPts val="1088"/>
              </a:lnSpc>
              <a:spcAft>
                <a:spcPts val="413"/>
              </a:spcAft>
              <a:tabLst/>
              <a:defRPr sz="938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F78BE6-CB33-7C17-E74C-52372A861E2B}"/>
              </a:ext>
            </a:extLst>
          </p:cNvPr>
          <p:cNvGrpSpPr/>
          <p:nvPr userDrawn="1"/>
        </p:nvGrpSpPr>
        <p:grpSpPr>
          <a:xfrm>
            <a:off x="246524" y="1933058"/>
            <a:ext cx="1780529" cy="3312583"/>
            <a:chOff x="9813708" y="2877820"/>
            <a:chExt cx="4746841" cy="7950199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1A203C2-2D24-13CA-6D05-02DDB6901444}"/>
                </a:ext>
              </a:extLst>
            </p:cNvPr>
            <p:cNvSpPr/>
            <p:nvPr/>
          </p:nvSpPr>
          <p:spPr>
            <a:xfrm>
              <a:off x="9813708" y="2877820"/>
              <a:ext cx="4746841" cy="2508250"/>
            </a:xfrm>
            <a:custGeom>
              <a:avLst/>
              <a:gdLst>
                <a:gd name="connsiteX0" fmla="*/ 4746841 w 4746841"/>
                <a:gd name="connsiteY0" fmla="*/ 309880 h 2508250"/>
                <a:gd name="connsiteX1" fmla="*/ 4475061 w 4746841"/>
                <a:gd name="connsiteY1" fmla="*/ 2508250 h 2508250"/>
                <a:gd name="connsiteX2" fmla="*/ 273901 w 4746841"/>
                <a:gd name="connsiteY2" fmla="*/ 2508250 h 2508250"/>
                <a:gd name="connsiteX3" fmla="*/ 2121 w 4746841"/>
                <a:gd name="connsiteY3" fmla="*/ 309880 h 2508250"/>
                <a:gd name="connsiteX4" fmla="*/ 275171 w 4746841"/>
                <a:gd name="connsiteY4" fmla="*/ 0 h 2508250"/>
                <a:gd name="connsiteX5" fmla="*/ 4471252 w 4746841"/>
                <a:gd name="connsiteY5" fmla="*/ 0 h 2508250"/>
                <a:gd name="connsiteX6" fmla="*/ 4744302 w 4746841"/>
                <a:gd name="connsiteY6" fmla="*/ 309880 h 250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6841" h="2508250">
                  <a:moveTo>
                    <a:pt x="4746841" y="309880"/>
                  </a:moveTo>
                  <a:lnTo>
                    <a:pt x="4475061" y="2508250"/>
                  </a:lnTo>
                  <a:lnTo>
                    <a:pt x="273901" y="2508250"/>
                  </a:lnTo>
                  <a:lnTo>
                    <a:pt x="2121" y="309880"/>
                  </a:lnTo>
                  <a:cubicBezTo>
                    <a:pt x="-18199" y="146050"/>
                    <a:pt x="110071" y="0"/>
                    <a:pt x="275171" y="0"/>
                  </a:cubicBezTo>
                  <a:lnTo>
                    <a:pt x="4471252" y="0"/>
                  </a:lnTo>
                  <a:cubicBezTo>
                    <a:pt x="4636352" y="0"/>
                    <a:pt x="4764622" y="144780"/>
                    <a:pt x="4744302" y="309880"/>
                  </a:cubicBezTo>
                </a:path>
              </a:pathLst>
            </a:custGeom>
            <a:solidFill>
              <a:srgbClr val="4DBDF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sz="467">
                  <a:solidFill>
                    <a:schemeClr val="bg1"/>
                  </a:solidFill>
                  <a:effectLst/>
                  <a:latin typeface="+mj-lt"/>
                </a:rPr>
                <a:t>Upper</a:t>
              </a:r>
              <a:endParaRPr lang="en-US" sz="467">
                <a:solidFill>
                  <a:schemeClr val="bg1"/>
                </a:solidFill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E931C23-9C32-9CD9-8805-11C8FB5F629E}"/>
                </a:ext>
              </a:extLst>
            </p:cNvPr>
            <p:cNvSpPr/>
            <p:nvPr/>
          </p:nvSpPr>
          <p:spPr>
            <a:xfrm>
              <a:off x="10431780" y="8143240"/>
              <a:ext cx="3519169" cy="2684779"/>
            </a:xfrm>
            <a:custGeom>
              <a:avLst/>
              <a:gdLst>
                <a:gd name="connsiteX0" fmla="*/ 3517900 w 3519169"/>
                <a:gd name="connsiteY0" fmla="*/ 0 h 2684779"/>
                <a:gd name="connsiteX1" fmla="*/ 3216909 w 3519169"/>
                <a:gd name="connsiteY1" fmla="*/ 2443480 h 2684779"/>
                <a:gd name="connsiteX2" fmla="*/ 2943859 w 3519169"/>
                <a:gd name="connsiteY2" fmla="*/ 2684780 h 2684779"/>
                <a:gd name="connsiteX3" fmla="*/ 574039 w 3519169"/>
                <a:gd name="connsiteY3" fmla="*/ 2684780 h 2684779"/>
                <a:gd name="connsiteX4" fmla="*/ 300989 w 3519169"/>
                <a:gd name="connsiteY4" fmla="*/ 2443480 h 2684779"/>
                <a:gd name="connsiteX5" fmla="*/ 0 w 3519169"/>
                <a:gd name="connsiteY5" fmla="*/ 0 h 2684779"/>
                <a:gd name="connsiteX6" fmla="*/ 3519170 w 3519169"/>
                <a:gd name="connsiteY6" fmla="*/ 0 h 2684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19169" h="2684779">
                  <a:moveTo>
                    <a:pt x="3517900" y="0"/>
                  </a:moveTo>
                  <a:lnTo>
                    <a:pt x="3216909" y="2443480"/>
                  </a:lnTo>
                  <a:cubicBezTo>
                    <a:pt x="3200400" y="2581910"/>
                    <a:pt x="3082290" y="2684780"/>
                    <a:pt x="2943859" y="2684780"/>
                  </a:cubicBezTo>
                  <a:lnTo>
                    <a:pt x="574039" y="2684780"/>
                  </a:lnTo>
                  <a:cubicBezTo>
                    <a:pt x="434339" y="2684780"/>
                    <a:pt x="317500" y="2580640"/>
                    <a:pt x="300989" y="2443480"/>
                  </a:cubicBezTo>
                  <a:lnTo>
                    <a:pt x="0" y="0"/>
                  </a:lnTo>
                  <a:lnTo>
                    <a:pt x="3519170" y="0"/>
                  </a:lnTo>
                  <a:close/>
                </a:path>
              </a:pathLst>
            </a:custGeom>
            <a:solidFill>
              <a:schemeClr val="accent1"/>
            </a:solidFill>
            <a:ln w="126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>
                <a:lnSpc>
                  <a:spcPts val="975"/>
                </a:lnSpc>
              </a:pPr>
              <a:r>
                <a:rPr lang="en-US" sz="467">
                  <a:solidFill>
                    <a:schemeClr val="bg1"/>
                  </a:solidFill>
                  <a:effectLst/>
                  <a:latin typeface="+mj-lt"/>
                </a:rPr>
                <a:t>Low</a:t>
              </a: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E77C87F-A486-0C9E-5ACB-50527026F187}"/>
                </a:ext>
              </a:extLst>
            </p:cNvPr>
            <p:cNvSpPr/>
            <p:nvPr/>
          </p:nvSpPr>
          <p:spPr>
            <a:xfrm>
              <a:off x="10088880" y="5384800"/>
              <a:ext cx="4201159" cy="2758440"/>
            </a:xfrm>
            <a:custGeom>
              <a:avLst/>
              <a:gdLst>
                <a:gd name="connsiteX0" fmla="*/ 4201159 w 4201159"/>
                <a:gd name="connsiteY0" fmla="*/ 0 h 2758440"/>
                <a:gd name="connsiteX1" fmla="*/ 3860800 w 4201159"/>
                <a:gd name="connsiteY1" fmla="*/ 2758440 h 2758440"/>
                <a:gd name="connsiteX2" fmla="*/ 340360 w 4201159"/>
                <a:gd name="connsiteY2" fmla="*/ 2758440 h 2758440"/>
                <a:gd name="connsiteX3" fmla="*/ 0 w 4201159"/>
                <a:gd name="connsiteY3" fmla="*/ 0 h 2758440"/>
                <a:gd name="connsiteX4" fmla="*/ 4201159 w 4201159"/>
                <a:gd name="connsiteY4" fmla="*/ 0 h 275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1159" h="2758440">
                  <a:moveTo>
                    <a:pt x="4201159" y="0"/>
                  </a:moveTo>
                  <a:lnTo>
                    <a:pt x="3860800" y="2758440"/>
                  </a:lnTo>
                  <a:lnTo>
                    <a:pt x="340360" y="2758440"/>
                  </a:lnTo>
                  <a:lnTo>
                    <a:pt x="0" y="0"/>
                  </a:lnTo>
                  <a:lnTo>
                    <a:pt x="4201159" y="0"/>
                  </a:lnTo>
                  <a:close/>
                </a:path>
              </a:pathLst>
            </a:custGeom>
            <a:solidFill>
              <a:schemeClr val="accent2"/>
            </a:solidFill>
            <a:ln w="126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>
                <a:lnSpc>
                  <a:spcPts val="975"/>
                </a:lnSpc>
              </a:pPr>
              <a:r>
                <a:rPr lang="en-US" sz="467">
                  <a:solidFill>
                    <a:schemeClr val="bg1"/>
                  </a:solidFill>
                  <a:effectLst/>
                  <a:latin typeface="+mj-lt"/>
                </a:rPr>
                <a:t>Mid</a:t>
              </a:r>
              <a:endParaRPr lang="en-US" sz="467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918846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81604E6A-3EDF-F565-EBB7-E7CCCF2C6F2F}"/>
              </a:ext>
            </a:extLst>
          </p:cNvPr>
          <p:cNvSpPr/>
          <p:nvPr/>
        </p:nvSpPr>
        <p:spPr>
          <a:xfrm>
            <a:off x="6483927" y="1868488"/>
            <a:ext cx="2462139" cy="1872720"/>
          </a:xfrm>
          <a:custGeom>
            <a:avLst/>
            <a:gdLst>
              <a:gd name="connsiteX0" fmla="*/ 5429250 w 6563994"/>
              <a:gd name="connsiteY0" fmla="*/ 0 h 4494529"/>
              <a:gd name="connsiteX1" fmla="*/ 407670 w 6563994"/>
              <a:gd name="connsiteY1" fmla="*/ 0 h 4494529"/>
              <a:gd name="connsiteX2" fmla="*/ 0 w 6563994"/>
              <a:gd name="connsiteY2" fmla="*/ 407670 h 4494529"/>
              <a:gd name="connsiteX3" fmla="*/ 0 w 6563994"/>
              <a:gd name="connsiteY3" fmla="*/ 4086860 h 4494529"/>
              <a:gd name="connsiteX4" fmla="*/ 407670 w 6563994"/>
              <a:gd name="connsiteY4" fmla="*/ 4494530 h 4494529"/>
              <a:gd name="connsiteX5" fmla="*/ 5429250 w 6563994"/>
              <a:gd name="connsiteY5" fmla="*/ 4494530 h 4494529"/>
              <a:gd name="connsiteX6" fmla="*/ 5826761 w 6563994"/>
              <a:gd name="connsiteY6" fmla="*/ 4222750 h 4494529"/>
              <a:gd name="connsiteX7" fmla="*/ 6535420 w 6563994"/>
              <a:gd name="connsiteY7" fmla="*/ 2400300 h 4494529"/>
              <a:gd name="connsiteX8" fmla="*/ 6535420 w 6563994"/>
              <a:gd name="connsiteY8" fmla="*/ 2095500 h 4494529"/>
              <a:gd name="connsiteX9" fmla="*/ 5826761 w 6563994"/>
              <a:gd name="connsiteY9" fmla="*/ 273050 h 4494529"/>
              <a:gd name="connsiteX10" fmla="*/ 5429250 w 6563994"/>
              <a:gd name="connsiteY10" fmla="*/ 1270 h 4494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63994" h="4494529">
                <a:moveTo>
                  <a:pt x="5429250" y="0"/>
                </a:moveTo>
                <a:lnTo>
                  <a:pt x="407670" y="0"/>
                </a:lnTo>
                <a:cubicBezTo>
                  <a:pt x="182880" y="0"/>
                  <a:pt x="0" y="182880"/>
                  <a:pt x="0" y="407670"/>
                </a:cubicBezTo>
                <a:lnTo>
                  <a:pt x="0" y="4086860"/>
                </a:lnTo>
                <a:cubicBezTo>
                  <a:pt x="0" y="4311650"/>
                  <a:pt x="182880" y="4494530"/>
                  <a:pt x="407670" y="4494530"/>
                </a:cubicBezTo>
                <a:lnTo>
                  <a:pt x="5429250" y="4494530"/>
                </a:lnTo>
                <a:cubicBezTo>
                  <a:pt x="5604511" y="4494530"/>
                  <a:pt x="5763261" y="4386580"/>
                  <a:pt x="5826761" y="4222750"/>
                </a:cubicBezTo>
                <a:lnTo>
                  <a:pt x="6535420" y="2400300"/>
                </a:lnTo>
                <a:cubicBezTo>
                  <a:pt x="6573520" y="2302510"/>
                  <a:pt x="6573520" y="2193290"/>
                  <a:pt x="6535420" y="2095500"/>
                </a:cubicBezTo>
                <a:lnTo>
                  <a:pt x="5826761" y="273050"/>
                </a:lnTo>
                <a:cubicBezTo>
                  <a:pt x="5763261" y="109220"/>
                  <a:pt x="5605781" y="1270"/>
                  <a:pt x="5429250" y="1270"/>
                </a:cubicBezTo>
              </a:path>
            </a:pathLst>
          </a:custGeom>
          <a:solidFill>
            <a:srgbClr val="DDF1F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546C391F-9A47-BF96-75BB-1A213D904E17}"/>
              </a:ext>
            </a:extLst>
          </p:cNvPr>
          <p:cNvSpPr/>
          <p:nvPr/>
        </p:nvSpPr>
        <p:spPr>
          <a:xfrm>
            <a:off x="4779461" y="1868488"/>
            <a:ext cx="2462139" cy="1872720"/>
          </a:xfrm>
          <a:custGeom>
            <a:avLst/>
            <a:gdLst>
              <a:gd name="connsiteX0" fmla="*/ 5429251 w 6563995"/>
              <a:gd name="connsiteY0" fmla="*/ 0 h 4494529"/>
              <a:gd name="connsiteX1" fmla="*/ 407670 w 6563995"/>
              <a:gd name="connsiteY1" fmla="*/ 0 h 4494529"/>
              <a:gd name="connsiteX2" fmla="*/ 0 w 6563995"/>
              <a:gd name="connsiteY2" fmla="*/ 407670 h 4494529"/>
              <a:gd name="connsiteX3" fmla="*/ 0 w 6563995"/>
              <a:gd name="connsiteY3" fmla="*/ 4086860 h 4494529"/>
              <a:gd name="connsiteX4" fmla="*/ 407670 w 6563995"/>
              <a:gd name="connsiteY4" fmla="*/ 4494530 h 4494529"/>
              <a:gd name="connsiteX5" fmla="*/ 5429251 w 6563995"/>
              <a:gd name="connsiteY5" fmla="*/ 4494530 h 4494529"/>
              <a:gd name="connsiteX6" fmla="*/ 5826760 w 6563995"/>
              <a:gd name="connsiteY6" fmla="*/ 4222750 h 4494529"/>
              <a:gd name="connsiteX7" fmla="*/ 6535421 w 6563995"/>
              <a:gd name="connsiteY7" fmla="*/ 2400300 h 4494529"/>
              <a:gd name="connsiteX8" fmla="*/ 6535421 w 6563995"/>
              <a:gd name="connsiteY8" fmla="*/ 2095500 h 4494529"/>
              <a:gd name="connsiteX9" fmla="*/ 5826760 w 6563995"/>
              <a:gd name="connsiteY9" fmla="*/ 273050 h 4494529"/>
              <a:gd name="connsiteX10" fmla="*/ 5429251 w 6563995"/>
              <a:gd name="connsiteY10" fmla="*/ 1270 h 4494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63995" h="4494529">
                <a:moveTo>
                  <a:pt x="5429251" y="0"/>
                </a:moveTo>
                <a:lnTo>
                  <a:pt x="407670" y="0"/>
                </a:lnTo>
                <a:cubicBezTo>
                  <a:pt x="182880" y="0"/>
                  <a:pt x="0" y="182880"/>
                  <a:pt x="0" y="407670"/>
                </a:cubicBezTo>
                <a:lnTo>
                  <a:pt x="0" y="4086860"/>
                </a:lnTo>
                <a:cubicBezTo>
                  <a:pt x="0" y="4311650"/>
                  <a:pt x="182880" y="4494530"/>
                  <a:pt x="407670" y="4494530"/>
                </a:cubicBezTo>
                <a:lnTo>
                  <a:pt x="5429251" y="4494530"/>
                </a:lnTo>
                <a:cubicBezTo>
                  <a:pt x="5604510" y="4494530"/>
                  <a:pt x="5763260" y="4386580"/>
                  <a:pt x="5826760" y="4222750"/>
                </a:cubicBezTo>
                <a:lnTo>
                  <a:pt x="6535421" y="2400300"/>
                </a:lnTo>
                <a:cubicBezTo>
                  <a:pt x="6573521" y="2302510"/>
                  <a:pt x="6573521" y="2193290"/>
                  <a:pt x="6535421" y="2095500"/>
                </a:cubicBezTo>
                <a:lnTo>
                  <a:pt x="5826760" y="273050"/>
                </a:lnTo>
                <a:cubicBezTo>
                  <a:pt x="5763260" y="109220"/>
                  <a:pt x="5605780" y="1270"/>
                  <a:pt x="5429251" y="1270"/>
                </a:cubicBezTo>
              </a:path>
            </a:pathLst>
          </a:custGeom>
          <a:solidFill>
            <a:srgbClr val="A9DDF7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FEC832FE-1751-FC4E-BF94-FA376614E71C}"/>
              </a:ext>
            </a:extLst>
          </p:cNvPr>
          <p:cNvSpPr/>
          <p:nvPr/>
        </p:nvSpPr>
        <p:spPr>
          <a:xfrm>
            <a:off x="3074994" y="1868488"/>
            <a:ext cx="2462139" cy="1872720"/>
          </a:xfrm>
          <a:custGeom>
            <a:avLst/>
            <a:gdLst>
              <a:gd name="connsiteX0" fmla="*/ 5429250 w 6563994"/>
              <a:gd name="connsiteY0" fmla="*/ 0 h 4494529"/>
              <a:gd name="connsiteX1" fmla="*/ 407670 w 6563994"/>
              <a:gd name="connsiteY1" fmla="*/ 0 h 4494529"/>
              <a:gd name="connsiteX2" fmla="*/ 0 w 6563994"/>
              <a:gd name="connsiteY2" fmla="*/ 407670 h 4494529"/>
              <a:gd name="connsiteX3" fmla="*/ 0 w 6563994"/>
              <a:gd name="connsiteY3" fmla="*/ 4086860 h 4494529"/>
              <a:gd name="connsiteX4" fmla="*/ 407670 w 6563994"/>
              <a:gd name="connsiteY4" fmla="*/ 4494530 h 4494529"/>
              <a:gd name="connsiteX5" fmla="*/ 5429250 w 6563994"/>
              <a:gd name="connsiteY5" fmla="*/ 4494530 h 4494529"/>
              <a:gd name="connsiteX6" fmla="*/ 5826761 w 6563994"/>
              <a:gd name="connsiteY6" fmla="*/ 4222750 h 4494529"/>
              <a:gd name="connsiteX7" fmla="*/ 6535420 w 6563994"/>
              <a:gd name="connsiteY7" fmla="*/ 2400300 h 4494529"/>
              <a:gd name="connsiteX8" fmla="*/ 6535420 w 6563994"/>
              <a:gd name="connsiteY8" fmla="*/ 2095500 h 4494529"/>
              <a:gd name="connsiteX9" fmla="*/ 5826761 w 6563994"/>
              <a:gd name="connsiteY9" fmla="*/ 273050 h 4494529"/>
              <a:gd name="connsiteX10" fmla="*/ 5429250 w 6563994"/>
              <a:gd name="connsiteY10" fmla="*/ 1270 h 4494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63994" h="4494529">
                <a:moveTo>
                  <a:pt x="5429250" y="0"/>
                </a:moveTo>
                <a:lnTo>
                  <a:pt x="407670" y="0"/>
                </a:lnTo>
                <a:cubicBezTo>
                  <a:pt x="182880" y="0"/>
                  <a:pt x="0" y="182880"/>
                  <a:pt x="0" y="407670"/>
                </a:cubicBezTo>
                <a:lnTo>
                  <a:pt x="0" y="4086860"/>
                </a:lnTo>
                <a:cubicBezTo>
                  <a:pt x="0" y="4311650"/>
                  <a:pt x="182880" y="4494530"/>
                  <a:pt x="407670" y="4494530"/>
                </a:cubicBezTo>
                <a:lnTo>
                  <a:pt x="5429250" y="4494530"/>
                </a:lnTo>
                <a:cubicBezTo>
                  <a:pt x="5604511" y="4494530"/>
                  <a:pt x="5763261" y="4386580"/>
                  <a:pt x="5826761" y="4222750"/>
                </a:cubicBezTo>
                <a:lnTo>
                  <a:pt x="6535420" y="2400300"/>
                </a:lnTo>
                <a:cubicBezTo>
                  <a:pt x="6573520" y="2302510"/>
                  <a:pt x="6573520" y="2193290"/>
                  <a:pt x="6535420" y="2095500"/>
                </a:cubicBezTo>
                <a:lnTo>
                  <a:pt x="5826761" y="273050"/>
                </a:lnTo>
                <a:cubicBezTo>
                  <a:pt x="5763261" y="109220"/>
                  <a:pt x="5605781" y="1270"/>
                  <a:pt x="5429250" y="1270"/>
                </a:cubicBezTo>
              </a:path>
            </a:pathLst>
          </a:custGeom>
          <a:solidFill>
            <a:srgbClr val="4DBDF5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FFA391EC-B5AC-0DBD-6554-E2F95433B38F}"/>
              </a:ext>
            </a:extLst>
          </p:cNvPr>
          <p:cNvSpPr/>
          <p:nvPr/>
        </p:nvSpPr>
        <p:spPr>
          <a:xfrm>
            <a:off x="1370528" y="1868488"/>
            <a:ext cx="2462139" cy="1872720"/>
          </a:xfrm>
          <a:custGeom>
            <a:avLst/>
            <a:gdLst>
              <a:gd name="connsiteX0" fmla="*/ 5429250 w 6563994"/>
              <a:gd name="connsiteY0" fmla="*/ 0 h 4494529"/>
              <a:gd name="connsiteX1" fmla="*/ 407670 w 6563994"/>
              <a:gd name="connsiteY1" fmla="*/ 0 h 4494529"/>
              <a:gd name="connsiteX2" fmla="*/ 0 w 6563994"/>
              <a:gd name="connsiteY2" fmla="*/ 407670 h 4494529"/>
              <a:gd name="connsiteX3" fmla="*/ 0 w 6563994"/>
              <a:gd name="connsiteY3" fmla="*/ 4086860 h 4494529"/>
              <a:gd name="connsiteX4" fmla="*/ 407670 w 6563994"/>
              <a:gd name="connsiteY4" fmla="*/ 4494530 h 4494529"/>
              <a:gd name="connsiteX5" fmla="*/ 5429250 w 6563994"/>
              <a:gd name="connsiteY5" fmla="*/ 4494530 h 4494529"/>
              <a:gd name="connsiteX6" fmla="*/ 5826760 w 6563994"/>
              <a:gd name="connsiteY6" fmla="*/ 4222750 h 4494529"/>
              <a:gd name="connsiteX7" fmla="*/ 6535420 w 6563994"/>
              <a:gd name="connsiteY7" fmla="*/ 2400300 h 4494529"/>
              <a:gd name="connsiteX8" fmla="*/ 6535420 w 6563994"/>
              <a:gd name="connsiteY8" fmla="*/ 2095500 h 4494529"/>
              <a:gd name="connsiteX9" fmla="*/ 5826760 w 6563994"/>
              <a:gd name="connsiteY9" fmla="*/ 273050 h 4494529"/>
              <a:gd name="connsiteX10" fmla="*/ 5429250 w 6563994"/>
              <a:gd name="connsiteY10" fmla="*/ 1270 h 4494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63994" h="4494529">
                <a:moveTo>
                  <a:pt x="5429250" y="0"/>
                </a:moveTo>
                <a:lnTo>
                  <a:pt x="407670" y="0"/>
                </a:lnTo>
                <a:cubicBezTo>
                  <a:pt x="182880" y="0"/>
                  <a:pt x="0" y="182880"/>
                  <a:pt x="0" y="407670"/>
                </a:cubicBezTo>
                <a:lnTo>
                  <a:pt x="0" y="4086860"/>
                </a:lnTo>
                <a:cubicBezTo>
                  <a:pt x="0" y="4311650"/>
                  <a:pt x="182880" y="4494530"/>
                  <a:pt x="407670" y="4494530"/>
                </a:cubicBezTo>
                <a:lnTo>
                  <a:pt x="5429250" y="4494530"/>
                </a:lnTo>
                <a:cubicBezTo>
                  <a:pt x="5604510" y="4494530"/>
                  <a:pt x="5763260" y="4386580"/>
                  <a:pt x="5826760" y="4222750"/>
                </a:cubicBezTo>
                <a:lnTo>
                  <a:pt x="6535420" y="2400300"/>
                </a:lnTo>
                <a:cubicBezTo>
                  <a:pt x="6573520" y="2302510"/>
                  <a:pt x="6573520" y="2193290"/>
                  <a:pt x="6535420" y="2095500"/>
                </a:cubicBezTo>
                <a:lnTo>
                  <a:pt x="5826760" y="273050"/>
                </a:lnTo>
                <a:cubicBezTo>
                  <a:pt x="5763260" y="109220"/>
                  <a:pt x="5605780" y="1270"/>
                  <a:pt x="5429250" y="1270"/>
                </a:cubicBezTo>
              </a:path>
            </a:pathLst>
          </a:custGeom>
          <a:solidFill>
            <a:srgbClr val="0053E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8ADAA8BF-B570-81B6-E905-938A81C300FE}"/>
              </a:ext>
            </a:extLst>
          </p:cNvPr>
          <p:cNvSpPr/>
          <p:nvPr/>
        </p:nvSpPr>
        <p:spPr>
          <a:xfrm>
            <a:off x="252478" y="1868488"/>
            <a:ext cx="1909069" cy="1872720"/>
          </a:xfrm>
          <a:custGeom>
            <a:avLst/>
            <a:gdLst>
              <a:gd name="connsiteX0" fmla="*/ 3954780 w 5089525"/>
              <a:gd name="connsiteY0" fmla="*/ 0 h 4494529"/>
              <a:gd name="connsiteX1" fmla="*/ 407670 w 5089525"/>
              <a:gd name="connsiteY1" fmla="*/ 0 h 4494529"/>
              <a:gd name="connsiteX2" fmla="*/ 0 w 5089525"/>
              <a:gd name="connsiteY2" fmla="*/ 407670 h 4494529"/>
              <a:gd name="connsiteX3" fmla="*/ 0 w 5089525"/>
              <a:gd name="connsiteY3" fmla="*/ 4086860 h 4494529"/>
              <a:gd name="connsiteX4" fmla="*/ 407670 w 5089525"/>
              <a:gd name="connsiteY4" fmla="*/ 4494530 h 4494529"/>
              <a:gd name="connsiteX5" fmla="*/ 3954780 w 5089525"/>
              <a:gd name="connsiteY5" fmla="*/ 4494530 h 4494529"/>
              <a:gd name="connsiteX6" fmla="*/ 4352290 w 5089525"/>
              <a:gd name="connsiteY6" fmla="*/ 4222750 h 4494529"/>
              <a:gd name="connsiteX7" fmla="*/ 5060950 w 5089525"/>
              <a:gd name="connsiteY7" fmla="*/ 2400300 h 4494529"/>
              <a:gd name="connsiteX8" fmla="*/ 5060950 w 5089525"/>
              <a:gd name="connsiteY8" fmla="*/ 2095500 h 4494529"/>
              <a:gd name="connsiteX9" fmla="*/ 4352290 w 5089525"/>
              <a:gd name="connsiteY9" fmla="*/ 273050 h 4494529"/>
              <a:gd name="connsiteX10" fmla="*/ 3954780 w 5089525"/>
              <a:gd name="connsiteY10" fmla="*/ 1270 h 4494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9525" h="4494529">
                <a:moveTo>
                  <a:pt x="3954780" y="0"/>
                </a:moveTo>
                <a:lnTo>
                  <a:pt x="407670" y="0"/>
                </a:lnTo>
                <a:cubicBezTo>
                  <a:pt x="182880" y="0"/>
                  <a:pt x="0" y="182880"/>
                  <a:pt x="0" y="407670"/>
                </a:cubicBezTo>
                <a:lnTo>
                  <a:pt x="0" y="4086860"/>
                </a:lnTo>
                <a:cubicBezTo>
                  <a:pt x="0" y="4311650"/>
                  <a:pt x="182880" y="4494530"/>
                  <a:pt x="407670" y="4494530"/>
                </a:cubicBezTo>
                <a:lnTo>
                  <a:pt x="3954780" y="4494530"/>
                </a:lnTo>
                <a:cubicBezTo>
                  <a:pt x="4130040" y="4494530"/>
                  <a:pt x="4288790" y="4386580"/>
                  <a:pt x="4352290" y="4222750"/>
                </a:cubicBezTo>
                <a:lnTo>
                  <a:pt x="5060950" y="2400300"/>
                </a:lnTo>
                <a:cubicBezTo>
                  <a:pt x="5099050" y="2302510"/>
                  <a:pt x="5099050" y="2193290"/>
                  <a:pt x="5060950" y="2095500"/>
                </a:cubicBezTo>
                <a:lnTo>
                  <a:pt x="4352290" y="273050"/>
                </a:lnTo>
                <a:cubicBezTo>
                  <a:pt x="4288790" y="109220"/>
                  <a:pt x="4131310" y="1270"/>
                  <a:pt x="3954780" y="1270"/>
                </a:cubicBezTo>
              </a:path>
            </a:pathLst>
          </a:custGeom>
          <a:solidFill>
            <a:srgbClr val="001E60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3E0902F5-D9A2-E042-61E6-315E8282A029}"/>
              </a:ext>
            </a:extLst>
          </p:cNvPr>
          <p:cNvSpPr/>
          <p:nvPr/>
        </p:nvSpPr>
        <p:spPr>
          <a:xfrm>
            <a:off x="214313" y="1524994"/>
            <a:ext cx="8715375" cy="3720131"/>
          </a:xfrm>
          <a:custGeom>
            <a:avLst/>
            <a:gdLst>
              <a:gd name="connsiteX0" fmla="*/ 0 w 23234947"/>
              <a:gd name="connsiteY0" fmla="*/ 0 h 8928314"/>
              <a:gd name="connsiteX1" fmla="*/ 23234948 w 23234947"/>
              <a:gd name="connsiteY1" fmla="*/ 0 h 8928314"/>
              <a:gd name="connsiteX2" fmla="*/ 23234948 w 23234947"/>
              <a:gd name="connsiteY2" fmla="*/ 8928314 h 8928314"/>
              <a:gd name="connsiteX3" fmla="*/ 0 w 23234947"/>
              <a:gd name="connsiteY3" fmla="*/ 8928314 h 892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4947" h="8928314">
                <a:moveTo>
                  <a:pt x="0" y="0"/>
                </a:moveTo>
                <a:lnTo>
                  <a:pt x="23234948" y="0"/>
                </a:lnTo>
                <a:lnTo>
                  <a:pt x="23234948" y="8928314"/>
                </a:lnTo>
                <a:lnTo>
                  <a:pt x="0" y="8928314"/>
                </a:lnTo>
                <a:close/>
              </a:path>
            </a:pathLst>
          </a:custGeom>
          <a:noFill/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5147640C-DD78-39A9-835C-FB7571EAB360}"/>
              </a:ext>
            </a:extLst>
          </p:cNvPr>
          <p:cNvSpPr/>
          <p:nvPr/>
        </p:nvSpPr>
        <p:spPr>
          <a:xfrm>
            <a:off x="214313" y="1524994"/>
            <a:ext cx="8715375" cy="3720131"/>
          </a:xfrm>
          <a:custGeom>
            <a:avLst/>
            <a:gdLst>
              <a:gd name="connsiteX0" fmla="*/ 0 w 23234947"/>
              <a:gd name="connsiteY0" fmla="*/ 0 h 8928314"/>
              <a:gd name="connsiteX1" fmla="*/ 23234948 w 23234947"/>
              <a:gd name="connsiteY1" fmla="*/ 0 h 8928314"/>
              <a:gd name="connsiteX2" fmla="*/ 23234948 w 23234947"/>
              <a:gd name="connsiteY2" fmla="*/ 8928314 h 8928314"/>
              <a:gd name="connsiteX3" fmla="*/ 0 w 23234947"/>
              <a:gd name="connsiteY3" fmla="*/ 8928314 h 892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4947" h="8928314">
                <a:moveTo>
                  <a:pt x="0" y="0"/>
                </a:moveTo>
                <a:lnTo>
                  <a:pt x="23234948" y="0"/>
                </a:lnTo>
                <a:lnTo>
                  <a:pt x="23234948" y="8928314"/>
                </a:lnTo>
                <a:lnTo>
                  <a:pt x="0" y="8928314"/>
                </a:lnTo>
                <a:close/>
              </a:path>
            </a:pathLst>
          </a:custGeom>
          <a:noFill/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2461" y="2185035"/>
            <a:ext cx="1411958" cy="264595"/>
          </a:xfrm>
        </p:spPr>
        <p:txBody>
          <a:bodyPr anchor="t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bg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66273" y="2454642"/>
            <a:ext cx="1543452" cy="1200841"/>
          </a:xfrm>
        </p:spPr>
        <p:txBody>
          <a:bodyPr/>
          <a:lstStyle>
            <a:lvl1pPr>
              <a:lnSpc>
                <a:spcPts val="825"/>
              </a:lnSpc>
              <a:spcAft>
                <a:spcPts val="0"/>
              </a:spcAft>
              <a:defRPr sz="600">
                <a:solidFill>
                  <a:schemeClr val="bg1"/>
                </a:solidFill>
              </a:defRPr>
            </a:lvl1pPr>
            <a:lvl2pPr marL="174473" indent="-167328">
              <a:lnSpc>
                <a:spcPts val="825"/>
              </a:lnSpc>
              <a:spcAft>
                <a:spcPts val="0"/>
              </a:spcAft>
              <a:tabLst/>
              <a:defRPr sz="600">
                <a:solidFill>
                  <a:schemeClr val="bg1"/>
                </a:solidFill>
              </a:defRPr>
            </a:lvl2pPr>
            <a:lvl3pPr marL="343587" indent="-162564">
              <a:lnSpc>
                <a:spcPts val="825"/>
              </a:lnSpc>
              <a:spcAft>
                <a:spcPts val="0"/>
              </a:spcAft>
              <a:tabLst/>
              <a:defRPr sz="600">
                <a:solidFill>
                  <a:schemeClr val="bg1"/>
                </a:solidFill>
              </a:defRPr>
            </a:lvl3pPr>
            <a:lvl4pPr marL="578798" indent="-178046">
              <a:lnSpc>
                <a:spcPts val="825"/>
              </a:lnSpc>
              <a:spcAft>
                <a:spcPts val="0"/>
              </a:spcAft>
              <a:tabLst/>
              <a:defRPr sz="600">
                <a:solidFill>
                  <a:schemeClr val="bg1"/>
                </a:solidFill>
              </a:defRPr>
            </a:lvl4pPr>
            <a:lvl5pPr marL="753271" indent="-171496">
              <a:lnSpc>
                <a:spcPts val="825"/>
              </a:lnSpc>
              <a:spcAft>
                <a:spcPts val="0"/>
              </a:spcAft>
              <a:tabLst/>
              <a:defRPr sz="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2317580" y="2185035"/>
            <a:ext cx="1411958" cy="264595"/>
          </a:xfrm>
        </p:spPr>
        <p:txBody>
          <a:bodyPr anchor="t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bg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2317580" y="2454643"/>
            <a:ext cx="1543452" cy="1200841"/>
          </a:xfrm>
        </p:spPr>
        <p:txBody>
          <a:bodyPr/>
          <a:lstStyle>
            <a:lvl1pPr>
              <a:lnSpc>
                <a:spcPts val="825"/>
              </a:lnSpc>
              <a:spcAft>
                <a:spcPts val="0"/>
              </a:spcAft>
              <a:defRPr sz="600">
                <a:solidFill>
                  <a:schemeClr val="bg1"/>
                </a:solidFill>
              </a:defRPr>
            </a:lvl1pPr>
            <a:lvl2pPr marL="174473" indent="-167328">
              <a:lnSpc>
                <a:spcPts val="825"/>
              </a:lnSpc>
              <a:spcAft>
                <a:spcPts val="0"/>
              </a:spcAft>
              <a:tabLst/>
              <a:defRPr sz="600">
                <a:solidFill>
                  <a:schemeClr val="bg1"/>
                </a:solidFill>
              </a:defRPr>
            </a:lvl2pPr>
            <a:lvl3pPr marL="367406" indent="-186383">
              <a:lnSpc>
                <a:spcPts val="825"/>
              </a:lnSpc>
              <a:spcAft>
                <a:spcPts val="0"/>
              </a:spcAft>
              <a:tabLst/>
              <a:defRPr sz="600">
                <a:solidFill>
                  <a:schemeClr val="bg1"/>
                </a:solidFill>
              </a:defRPr>
            </a:lvl3pPr>
            <a:lvl4pPr marL="578798" indent="-178046">
              <a:lnSpc>
                <a:spcPts val="825"/>
              </a:lnSpc>
              <a:spcAft>
                <a:spcPts val="0"/>
              </a:spcAft>
              <a:tabLst/>
              <a:defRPr sz="600">
                <a:solidFill>
                  <a:schemeClr val="bg1"/>
                </a:solidFill>
              </a:defRPr>
            </a:lvl4pPr>
            <a:lvl5pPr marL="753271" indent="-171496">
              <a:lnSpc>
                <a:spcPts val="825"/>
              </a:lnSpc>
              <a:spcAft>
                <a:spcPts val="0"/>
              </a:spcAft>
              <a:tabLst/>
              <a:defRPr sz="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48E252E-4556-6C5B-5694-7CCAB80F976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09244" y="2185035"/>
            <a:ext cx="1380556" cy="264595"/>
          </a:xfrm>
        </p:spPr>
        <p:txBody>
          <a:bodyPr anchor="t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accent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C98BC574-7658-83B2-6D26-AF0FA42F52CD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009244" y="2454643"/>
            <a:ext cx="1543452" cy="1200841"/>
          </a:xfrm>
        </p:spPr>
        <p:txBody>
          <a:bodyPr/>
          <a:lstStyle>
            <a:lvl1pPr>
              <a:lnSpc>
                <a:spcPts val="825"/>
              </a:lnSpc>
              <a:spcAft>
                <a:spcPts val="0"/>
              </a:spcAft>
              <a:defRPr sz="600">
                <a:solidFill>
                  <a:schemeClr val="accent1"/>
                </a:solidFill>
              </a:defRPr>
            </a:lvl1pPr>
            <a:lvl2pPr marL="174473" indent="-167328">
              <a:lnSpc>
                <a:spcPts val="825"/>
              </a:lnSpc>
              <a:spcAft>
                <a:spcPts val="0"/>
              </a:spcAft>
              <a:tabLst/>
              <a:defRPr sz="600">
                <a:solidFill>
                  <a:schemeClr val="accent1"/>
                </a:solidFill>
              </a:defRPr>
            </a:lvl2pPr>
            <a:lvl3pPr marL="367406" indent="-186383">
              <a:lnSpc>
                <a:spcPts val="825"/>
              </a:lnSpc>
              <a:spcAft>
                <a:spcPts val="0"/>
              </a:spcAft>
              <a:tabLst/>
              <a:defRPr sz="600">
                <a:solidFill>
                  <a:schemeClr val="accent1"/>
                </a:solidFill>
              </a:defRPr>
            </a:lvl3pPr>
            <a:lvl4pPr marL="578798" indent="-178046">
              <a:lnSpc>
                <a:spcPts val="825"/>
              </a:lnSpc>
              <a:spcAft>
                <a:spcPts val="0"/>
              </a:spcAft>
              <a:tabLst/>
              <a:defRPr sz="600">
                <a:solidFill>
                  <a:schemeClr val="accent1"/>
                </a:solidFill>
              </a:defRPr>
            </a:lvl4pPr>
            <a:lvl5pPr marL="753271" indent="-171496">
              <a:lnSpc>
                <a:spcPts val="825"/>
              </a:lnSpc>
              <a:spcAft>
                <a:spcPts val="0"/>
              </a:spcAft>
              <a:tabLst/>
              <a:defRPr sz="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DE080769-04DA-4B32-E642-465F5B9F05E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93085" y="2185035"/>
            <a:ext cx="1376511" cy="264595"/>
          </a:xfrm>
        </p:spPr>
        <p:txBody>
          <a:bodyPr anchor="t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accent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6" name="Content Placeholder 5">
            <a:extLst>
              <a:ext uri="{FF2B5EF4-FFF2-40B4-BE49-F238E27FC236}">
                <a16:creationId xmlns:a16="http://schemas.microsoft.com/office/drawing/2014/main" id="{DEDB33D3-4FCE-E94C-3607-BD9BC716D6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5693085" y="2454643"/>
            <a:ext cx="1543452" cy="1200841"/>
          </a:xfrm>
        </p:spPr>
        <p:txBody>
          <a:bodyPr/>
          <a:lstStyle>
            <a:lvl1pPr>
              <a:lnSpc>
                <a:spcPts val="825"/>
              </a:lnSpc>
              <a:spcAft>
                <a:spcPts val="0"/>
              </a:spcAft>
              <a:defRPr sz="600">
                <a:solidFill>
                  <a:schemeClr val="accent1"/>
                </a:solidFill>
              </a:defRPr>
            </a:lvl1pPr>
            <a:lvl2pPr marL="174473" indent="-167328">
              <a:lnSpc>
                <a:spcPts val="825"/>
              </a:lnSpc>
              <a:spcAft>
                <a:spcPts val="0"/>
              </a:spcAft>
              <a:tabLst/>
              <a:defRPr sz="600">
                <a:solidFill>
                  <a:schemeClr val="accent1"/>
                </a:solidFill>
              </a:defRPr>
            </a:lvl2pPr>
            <a:lvl3pPr marL="367406" indent="-186383">
              <a:lnSpc>
                <a:spcPts val="825"/>
              </a:lnSpc>
              <a:spcAft>
                <a:spcPts val="0"/>
              </a:spcAft>
              <a:tabLst/>
              <a:defRPr sz="600">
                <a:solidFill>
                  <a:schemeClr val="accent1"/>
                </a:solidFill>
              </a:defRPr>
            </a:lvl3pPr>
            <a:lvl4pPr marL="578798" indent="-178046">
              <a:lnSpc>
                <a:spcPts val="825"/>
              </a:lnSpc>
              <a:spcAft>
                <a:spcPts val="0"/>
              </a:spcAft>
              <a:tabLst/>
              <a:defRPr sz="600">
                <a:solidFill>
                  <a:schemeClr val="accent1"/>
                </a:solidFill>
              </a:defRPr>
            </a:lvl4pPr>
            <a:lvl5pPr marL="753271" indent="-171496">
              <a:lnSpc>
                <a:spcPts val="825"/>
              </a:lnSpc>
              <a:spcAft>
                <a:spcPts val="0"/>
              </a:spcAft>
              <a:tabLst/>
              <a:defRPr sz="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EB574549-4EA0-0814-9C09-DD80C467ED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52" y="883920"/>
            <a:ext cx="8029284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69EE6EB8-D995-338D-FD55-11472A93C5B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23706" y="2185035"/>
            <a:ext cx="1376511" cy="264595"/>
          </a:xfrm>
        </p:spPr>
        <p:txBody>
          <a:bodyPr anchor="t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0" i="0">
                <a:solidFill>
                  <a:schemeClr val="accent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2" name="Content Placeholder 5">
            <a:extLst>
              <a:ext uri="{FF2B5EF4-FFF2-40B4-BE49-F238E27FC236}">
                <a16:creationId xmlns:a16="http://schemas.microsoft.com/office/drawing/2014/main" id="{EBAE8F5C-D02E-C6F3-5458-BC36322DC0F5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7423706" y="2454643"/>
            <a:ext cx="1543452" cy="1200841"/>
          </a:xfrm>
        </p:spPr>
        <p:txBody>
          <a:bodyPr/>
          <a:lstStyle>
            <a:lvl1pPr>
              <a:lnSpc>
                <a:spcPts val="825"/>
              </a:lnSpc>
              <a:spcAft>
                <a:spcPts val="0"/>
              </a:spcAft>
              <a:defRPr sz="600">
                <a:solidFill>
                  <a:schemeClr val="accent1"/>
                </a:solidFill>
              </a:defRPr>
            </a:lvl1pPr>
            <a:lvl2pPr marL="174473" indent="-167328">
              <a:lnSpc>
                <a:spcPts val="825"/>
              </a:lnSpc>
              <a:spcAft>
                <a:spcPts val="0"/>
              </a:spcAft>
              <a:tabLst/>
              <a:defRPr sz="600">
                <a:solidFill>
                  <a:schemeClr val="accent1"/>
                </a:solidFill>
              </a:defRPr>
            </a:lvl2pPr>
            <a:lvl3pPr marL="367406" indent="-186383">
              <a:lnSpc>
                <a:spcPts val="825"/>
              </a:lnSpc>
              <a:spcAft>
                <a:spcPts val="0"/>
              </a:spcAft>
              <a:tabLst/>
              <a:defRPr sz="600">
                <a:solidFill>
                  <a:schemeClr val="accent1"/>
                </a:solidFill>
              </a:defRPr>
            </a:lvl3pPr>
            <a:lvl4pPr marL="578798" indent="-178046">
              <a:lnSpc>
                <a:spcPts val="825"/>
              </a:lnSpc>
              <a:spcAft>
                <a:spcPts val="0"/>
              </a:spcAft>
              <a:tabLst/>
              <a:defRPr sz="600">
                <a:solidFill>
                  <a:schemeClr val="accent1"/>
                </a:solidFill>
              </a:defRPr>
            </a:lvl4pPr>
            <a:lvl5pPr marL="753271" indent="-171496">
              <a:lnSpc>
                <a:spcPts val="825"/>
              </a:lnSpc>
              <a:spcAft>
                <a:spcPts val="0"/>
              </a:spcAft>
              <a:tabLst/>
              <a:defRPr sz="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464289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m T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30">
            <a:extLst>
              <a:ext uri="{FF2B5EF4-FFF2-40B4-BE49-F238E27FC236}">
                <a16:creationId xmlns:a16="http://schemas.microsoft.com/office/drawing/2014/main" id="{5CB74FF3-9002-4333-D4BE-C66B2A6825E0}"/>
              </a:ext>
            </a:extLst>
          </p:cNvPr>
          <p:cNvSpPr/>
          <p:nvPr/>
        </p:nvSpPr>
        <p:spPr>
          <a:xfrm>
            <a:off x="3177063" y="2414630"/>
            <a:ext cx="5709285" cy="499403"/>
          </a:xfrm>
          <a:custGeom>
            <a:avLst/>
            <a:gdLst>
              <a:gd name="connsiteX0" fmla="*/ 14966861 w 15220794"/>
              <a:gd name="connsiteY0" fmla="*/ 0 h 1198567"/>
              <a:gd name="connsiteX1" fmla="*/ 15220795 w 15220794"/>
              <a:gd name="connsiteY1" fmla="*/ 253934 h 1198567"/>
              <a:gd name="connsiteX2" fmla="*/ 15220795 w 15220794"/>
              <a:gd name="connsiteY2" fmla="*/ 944634 h 1198567"/>
              <a:gd name="connsiteX3" fmla="*/ 14966861 w 15220794"/>
              <a:gd name="connsiteY3" fmla="*/ 1198568 h 1198567"/>
              <a:gd name="connsiteX4" fmla="*/ 253934 w 15220794"/>
              <a:gd name="connsiteY4" fmla="*/ 1198568 h 1198567"/>
              <a:gd name="connsiteX5" fmla="*/ 0 w 15220794"/>
              <a:gd name="connsiteY5" fmla="*/ 944634 h 1198567"/>
              <a:gd name="connsiteX6" fmla="*/ 0 w 15220794"/>
              <a:gd name="connsiteY6" fmla="*/ 253934 h 1198567"/>
              <a:gd name="connsiteX7" fmla="*/ 253934 w 15220794"/>
              <a:gd name="connsiteY7" fmla="*/ 0 h 119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220794" h="1198567">
                <a:moveTo>
                  <a:pt x="14966861" y="0"/>
                </a:moveTo>
                <a:cubicBezTo>
                  <a:pt x="15107104" y="0"/>
                  <a:pt x="15220795" y="113690"/>
                  <a:pt x="15220795" y="253934"/>
                </a:cubicBezTo>
                <a:lnTo>
                  <a:pt x="15220795" y="944634"/>
                </a:lnTo>
                <a:cubicBezTo>
                  <a:pt x="15220795" y="1084877"/>
                  <a:pt x="15107104" y="1198568"/>
                  <a:pt x="14966861" y="1198568"/>
                </a:cubicBezTo>
                <a:lnTo>
                  <a:pt x="253934" y="1198568"/>
                </a:lnTo>
                <a:cubicBezTo>
                  <a:pt x="113690" y="1198568"/>
                  <a:pt x="0" y="1084877"/>
                  <a:pt x="0" y="944634"/>
                </a:cubicBezTo>
                <a:lnTo>
                  <a:pt x="0" y="253934"/>
                </a:lnTo>
                <a:cubicBezTo>
                  <a:pt x="0" y="113690"/>
                  <a:pt x="113690" y="0"/>
                  <a:pt x="253934" y="0"/>
                </a:cubicBezTo>
                <a:close/>
              </a:path>
            </a:pathLst>
          </a:custGeom>
          <a:solidFill>
            <a:schemeClr val="accent2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42C970FF-FE6E-1BE4-2049-D80C116D1CA4}"/>
              </a:ext>
            </a:extLst>
          </p:cNvPr>
          <p:cNvSpPr/>
          <p:nvPr/>
        </p:nvSpPr>
        <p:spPr>
          <a:xfrm>
            <a:off x="3177063" y="1830582"/>
            <a:ext cx="5709285" cy="499403"/>
          </a:xfrm>
          <a:custGeom>
            <a:avLst/>
            <a:gdLst>
              <a:gd name="connsiteX0" fmla="*/ 14966861 w 15220794"/>
              <a:gd name="connsiteY0" fmla="*/ 0 h 1198567"/>
              <a:gd name="connsiteX1" fmla="*/ 15220795 w 15220794"/>
              <a:gd name="connsiteY1" fmla="*/ 253934 h 1198567"/>
              <a:gd name="connsiteX2" fmla="*/ 15220795 w 15220794"/>
              <a:gd name="connsiteY2" fmla="*/ 944634 h 1198567"/>
              <a:gd name="connsiteX3" fmla="*/ 14966861 w 15220794"/>
              <a:gd name="connsiteY3" fmla="*/ 1198568 h 1198567"/>
              <a:gd name="connsiteX4" fmla="*/ 253934 w 15220794"/>
              <a:gd name="connsiteY4" fmla="*/ 1198568 h 1198567"/>
              <a:gd name="connsiteX5" fmla="*/ 0 w 15220794"/>
              <a:gd name="connsiteY5" fmla="*/ 944634 h 1198567"/>
              <a:gd name="connsiteX6" fmla="*/ 0 w 15220794"/>
              <a:gd name="connsiteY6" fmla="*/ 253934 h 1198567"/>
              <a:gd name="connsiteX7" fmla="*/ 253934 w 15220794"/>
              <a:gd name="connsiteY7" fmla="*/ 0 h 119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220794" h="1198567">
                <a:moveTo>
                  <a:pt x="14966861" y="0"/>
                </a:moveTo>
                <a:cubicBezTo>
                  <a:pt x="15107104" y="0"/>
                  <a:pt x="15220795" y="113690"/>
                  <a:pt x="15220795" y="253934"/>
                </a:cubicBezTo>
                <a:lnTo>
                  <a:pt x="15220795" y="944634"/>
                </a:lnTo>
                <a:cubicBezTo>
                  <a:pt x="15220795" y="1084878"/>
                  <a:pt x="15107104" y="1198568"/>
                  <a:pt x="14966861" y="1198568"/>
                </a:cubicBezTo>
                <a:lnTo>
                  <a:pt x="253934" y="1198568"/>
                </a:lnTo>
                <a:cubicBezTo>
                  <a:pt x="113690" y="1198568"/>
                  <a:pt x="0" y="1084878"/>
                  <a:pt x="0" y="944634"/>
                </a:cubicBezTo>
                <a:lnTo>
                  <a:pt x="0" y="253934"/>
                </a:lnTo>
                <a:cubicBezTo>
                  <a:pt x="0" y="113690"/>
                  <a:pt x="113690" y="0"/>
                  <a:pt x="253934" y="0"/>
                </a:cubicBezTo>
                <a:close/>
              </a:path>
            </a:pathLst>
          </a:custGeom>
          <a:solidFill>
            <a:schemeClr val="accent2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94744CE2-9338-D5AA-9EF9-54EB71B06CAE}"/>
              </a:ext>
            </a:extLst>
          </p:cNvPr>
          <p:cNvSpPr/>
          <p:nvPr/>
        </p:nvSpPr>
        <p:spPr>
          <a:xfrm>
            <a:off x="3177063" y="2998678"/>
            <a:ext cx="5709285" cy="499403"/>
          </a:xfrm>
          <a:custGeom>
            <a:avLst/>
            <a:gdLst>
              <a:gd name="connsiteX0" fmla="*/ 14966861 w 15220794"/>
              <a:gd name="connsiteY0" fmla="*/ 0 h 1198567"/>
              <a:gd name="connsiteX1" fmla="*/ 15220795 w 15220794"/>
              <a:gd name="connsiteY1" fmla="*/ 253934 h 1198567"/>
              <a:gd name="connsiteX2" fmla="*/ 15220795 w 15220794"/>
              <a:gd name="connsiteY2" fmla="*/ 944634 h 1198567"/>
              <a:gd name="connsiteX3" fmla="*/ 14966861 w 15220794"/>
              <a:gd name="connsiteY3" fmla="*/ 1198568 h 1198567"/>
              <a:gd name="connsiteX4" fmla="*/ 253934 w 15220794"/>
              <a:gd name="connsiteY4" fmla="*/ 1198568 h 1198567"/>
              <a:gd name="connsiteX5" fmla="*/ 0 w 15220794"/>
              <a:gd name="connsiteY5" fmla="*/ 944634 h 1198567"/>
              <a:gd name="connsiteX6" fmla="*/ 0 w 15220794"/>
              <a:gd name="connsiteY6" fmla="*/ 253934 h 1198567"/>
              <a:gd name="connsiteX7" fmla="*/ 253934 w 15220794"/>
              <a:gd name="connsiteY7" fmla="*/ 1 h 119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220794" h="1198567">
                <a:moveTo>
                  <a:pt x="14966861" y="0"/>
                </a:moveTo>
                <a:cubicBezTo>
                  <a:pt x="15107104" y="0"/>
                  <a:pt x="15220795" y="113690"/>
                  <a:pt x="15220795" y="253934"/>
                </a:cubicBezTo>
                <a:lnTo>
                  <a:pt x="15220795" y="944634"/>
                </a:lnTo>
                <a:cubicBezTo>
                  <a:pt x="15220795" y="1084879"/>
                  <a:pt x="15107104" y="1198568"/>
                  <a:pt x="14966861" y="1198568"/>
                </a:cubicBezTo>
                <a:lnTo>
                  <a:pt x="253934" y="1198568"/>
                </a:lnTo>
                <a:cubicBezTo>
                  <a:pt x="113690" y="1198568"/>
                  <a:pt x="0" y="1084879"/>
                  <a:pt x="0" y="944634"/>
                </a:cubicBezTo>
                <a:lnTo>
                  <a:pt x="0" y="253934"/>
                </a:lnTo>
                <a:cubicBezTo>
                  <a:pt x="0" y="113691"/>
                  <a:pt x="113690" y="1"/>
                  <a:pt x="253934" y="1"/>
                </a:cubicBezTo>
                <a:close/>
              </a:path>
            </a:pathLst>
          </a:custGeom>
          <a:solidFill>
            <a:schemeClr val="accent2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DE796187-79D1-5543-B553-4D7307EBE423}"/>
              </a:ext>
            </a:extLst>
          </p:cNvPr>
          <p:cNvSpPr/>
          <p:nvPr/>
        </p:nvSpPr>
        <p:spPr>
          <a:xfrm>
            <a:off x="3177063" y="3582726"/>
            <a:ext cx="5709285" cy="499403"/>
          </a:xfrm>
          <a:custGeom>
            <a:avLst/>
            <a:gdLst>
              <a:gd name="connsiteX0" fmla="*/ 14966861 w 15220794"/>
              <a:gd name="connsiteY0" fmla="*/ 0 h 1198567"/>
              <a:gd name="connsiteX1" fmla="*/ 15220795 w 15220794"/>
              <a:gd name="connsiteY1" fmla="*/ 253934 h 1198567"/>
              <a:gd name="connsiteX2" fmla="*/ 15220795 w 15220794"/>
              <a:gd name="connsiteY2" fmla="*/ 944634 h 1198567"/>
              <a:gd name="connsiteX3" fmla="*/ 14966861 w 15220794"/>
              <a:gd name="connsiteY3" fmla="*/ 1198568 h 1198567"/>
              <a:gd name="connsiteX4" fmla="*/ 253934 w 15220794"/>
              <a:gd name="connsiteY4" fmla="*/ 1198568 h 1198567"/>
              <a:gd name="connsiteX5" fmla="*/ 0 w 15220794"/>
              <a:gd name="connsiteY5" fmla="*/ 944634 h 1198567"/>
              <a:gd name="connsiteX6" fmla="*/ 0 w 15220794"/>
              <a:gd name="connsiteY6" fmla="*/ 253934 h 1198567"/>
              <a:gd name="connsiteX7" fmla="*/ 253934 w 15220794"/>
              <a:gd name="connsiteY7" fmla="*/ 0 h 119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220794" h="1198567">
                <a:moveTo>
                  <a:pt x="14966861" y="0"/>
                </a:moveTo>
                <a:cubicBezTo>
                  <a:pt x="15107104" y="0"/>
                  <a:pt x="15220795" y="113689"/>
                  <a:pt x="15220795" y="253934"/>
                </a:cubicBezTo>
                <a:lnTo>
                  <a:pt x="15220795" y="944634"/>
                </a:lnTo>
                <a:cubicBezTo>
                  <a:pt x="15220795" y="1084878"/>
                  <a:pt x="15107104" y="1198568"/>
                  <a:pt x="14966861" y="1198568"/>
                </a:cubicBezTo>
                <a:lnTo>
                  <a:pt x="253934" y="1198568"/>
                </a:lnTo>
                <a:cubicBezTo>
                  <a:pt x="113690" y="1198568"/>
                  <a:pt x="0" y="1084878"/>
                  <a:pt x="0" y="944634"/>
                </a:cubicBezTo>
                <a:lnTo>
                  <a:pt x="0" y="253934"/>
                </a:lnTo>
                <a:cubicBezTo>
                  <a:pt x="0" y="113689"/>
                  <a:pt x="113690" y="0"/>
                  <a:pt x="253934" y="0"/>
                </a:cubicBezTo>
                <a:close/>
              </a:path>
            </a:pathLst>
          </a:custGeom>
          <a:solidFill>
            <a:schemeClr val="accent2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AC38AA1E-3197-C3B9-7EE4-BDE2B81FFB8D}"/>
              </a:ext>
            </a:extLst>
          </p:cNvPr>
          <p:cNvSpPr/>
          <p:nvPr/>
        </p:nvSpPr>
        <p:spPr>
          <a:xfrm>
            <a:off x="3177063" y="4166244"/>
            <a:ext cx="5709285" cy="499403"/>
          </a:xfrm>
          <a:custGeom>
            <a:avLst/>
            <a:gdLst>
              <a:gd name="connsiteX0" fmla="*/ 14966861 w 15220794"/>
              <a:gd name="connsiteY0" fmla="*/ 0 h 1198567"/>
              <a:gd name="connsiteX1" fmla="*/ 15220795 w 15220794"/>
              <a:gd name="connsiteY1" fmla="*/ 253934 h 1198567"/>
              <a:gd name="connsiteX2" fmla="*/ 15220795 w 15220794"/>
              <a:gd name="connsiteY2" fmla="*/ 944635 h 1198567"/>
              <a:gd name="connsiteX3" fmla="*/ 14966861 w 15220794"/>
              <a:gd name="connsiteY3" fmla="*/ 1198568 h 1198567"/>
              <a:gd name="connsiteX4" fmla="*/ 253934 w 15220794"/>
              <a:gd name="connsiteY4" fmla="*/ 1198568 h 1198567"/>
              <a:gd name="connsiteX5" fmla="*/ 0 w 15220794"/>
              <a:gd name="connsiteY5" fmla="*/ 944635 h 1198567"/>
              <a:gd name="connsiteX6" fmla="*/ 0 w 15220794"/>
              <a:gd name="connsiteY6" fmla="*/ 253934 h 1198567"/>
              <a:gd name="connsiteX7" fmla="*/ 253934 w 15220794"/>
              <a:gd name="connsiteY7" fmla="*/ 0 h 119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220794" h="1198567">
                <a:moveTo>
                  <a:pt x="14966861" y="0"/>
                </a:moveTo>
                <a:cubicBezTo>
                  <a:pt x="15107104" y="0"/>
                  <a:pt x="15220795" y="113690"/>
                  <a:pt x="15220795" y="253934"/>
                </a:cubicBezTo>
                <a:lnTo>
                  <a:pt x="15220795" y="944635"/>
                </a:lnTo>
                <a:cubicBezTo>
                  <a:pt x="15220795" y="1084879"/>
                  <a:pt x="15107104" y="1198568"/>
                  <a:pt x="14966861" y="1198568"/>
                </a:cubicBezTo>
                <a:lnTo>
                  <a:pt x="253934" y="1198568"/>
                </a:lnTo>
                <a:cubicBezTo>
                  <a:pt x="113690" y="1198568"/>
                  <a:pt x="0" y="1084879"/>
                  <a:pt x="0" y="944635"/>
                </a:cubicBezTo>
                <a:lnTo>
                  <a:pt x="0" y="253934"/>
                </a:lnTo>
                <a:cubicBezTo>
                  <a:pt x="0" y="113690"/>
                  <a:pt x="113690" y="0"/>
                  <a:pt x="253934" y="0"/>
                </a:cubicBezTo>
                <a:close/>
              </a:path>
            </a:pathLst>
          </a:custGeom>
          <a:solidFill>
            <a:schemeClr val="accent2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E86581D1-4A47-8E7E-A502-B4D8242B833B}"/>
              </a:ext>
            </a:extLst>
          </p:cNvPr>
          <p:cNvSpPr/>
          <p:nvPr/>
        </p:nvSpPr>
        <p:spPr>
          <a:xfrm>
            <a:off x="3177063" y="4750292"/>
            <a:ext cx="5709285" cy="499403"/>
          </a:xfrm>
          <a:custGeom>
            <a:avLst/>
            <a:gdLst>
              <a:gd name="connsiteX0" fmla="*/ 14966861 w 15220794"/>
              <a:gd name="connsiteY0" fmla="*/ 0 h 1198567"/>
              <a:gd name="connsiteX1" fmla="*/ 15220795 w 15220794"/>
              <a:gd name="connsiteY1" fmla="*/ 253934 h 1198567"/>
              <a:gd name="connsiteX2" fmla="*/ 15220795 w 15220794"/>
              <a:gd name="connsiteY2" fmla="*/ 944634 h 1198567"/>
              <a:gd name="connsiteX3" fmla="*/ 14966861 w 15220794"/>
              <a:gd name="connsiteY3" fmla="*/ 1198568 h 1198567"/>
              <a:gd name="connsiteX4" fmla="*/ 253934 w 15220794"/>
              <a:gd name="connsiteY4" fmla="*/ 1198568 h 1198567"/>
              <a:gd name="connsiteX5" fmla="*/ 0 w 15220794"/>
              <a:gd name="connsiteY5" fmla="*/ 944634 h 1198567"/>
              <a:gd name="connsiteX6" fmla="*/ 0 w 15220794"/>
              <a:gd name="connsiteY6" fmla="*/ 253934 h 1198567"/>
              <a:gd name="connsiteX7" fmla="*/ 253934 w 15220794"/>
              <a:gd name="connsiteY7" fmla="*/ 0 h 119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220794" h="1198567">
                <a:moveTo>
                  <a:pt x="14966861" y="0"/>
                </a:moveTo>
                <a:cubicBezTo>
                  <a:pt x="15107104" y="0"/>
                  <a:pt x="15220795" y="113690"/>
                  <a:pt x="15220795" y="253934"/>
                </a:cubicBezTo>
                <a:lnTo>
                  <a:pt x="15220795" y="944634"/>
                </a:lnTo>
                <a:cubicBezTo>
                  <a:pt x="15220795" y="1084878"/>
                  <a:pt x="15107104" y="1198568"/>
                  <a:pt x="14966861" y="1198568"/>
                </a:cubicBezTo>
                <a:lnTo>
                  <a:pt x="253934" y="1198568"/>
                </a:lnTo>
                <a:cubicBezTo>
                  <a:pt x="113690" y="1198568"/>
                  <a:pt x="0" y="1084878"/>
                  <a:pt x="0" y="944634"/>
                </a:cubicBezTo>
                <a:lnTo>
                  <a:pt x="0" y="253934"/>
                </a:lnTo>
                <a:cubicBezTo>
                  <a:pt x="0" y="113690"/>
                  <a:pt x="113690" y="0"/>
                  <a:pt x="253934" y="0"/>
                </a:cubicBezTo>
                <a:close/>
              </a:path>
            </a:pathLst>
          </a:custGeom>
          <a:solidFill>
            <a:schemeClr val="accent2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970BACE7-DD06-0F3C-21D0-AE43F3C43028}"/>
              </a:ext>
            </a:extLst>
          </p:cNvPr>
          <p:cNvSpPr/>
          <p:nvPr/>
        </p:nvSpPr>
        <p:spPr>
          <a:xfrm>
            <a:off x="258127" y="1830582"/>
            <a:ext cx="2789753" cy="499403"/>
          </a:xfrm>
          <a:custGeom>
            <a:avLst/>
            <a:gdLst>
              <a:gd name="connsiteX0" fmla="*/ 7397093 w 7437404"/>
              <a:gd name="connsiteY0" fmla="*/ 514216 h 1198567"/>
              <a:gd name="connsiteX1" fmla="*/ 6923506 w 7437404"/>
              <a:gd name="connsiteY1" fmla="*/ 85068 h 1198567"/>
              <a:gd name="connsiteX2" fmla="*/ 6702584 w 7437404"/>
              <a:gd name="connsiteY2" fmla="*/ 0 h 1198567"/>
              <a:gd name="connsiteX3" fmla="*/ 1722941 w 7437404"/>
              <a:gd name="connsiteY3" fmla="*/ 0 h 1198567"/>
              <a:gd name="connsiteX4" fmla="*/ 1722941 w 7437404"/>
              <a:gd name="connsiteY4" fmla="*/ 0 h 1198567"/>
              <a:gd name="connsiteX5" fmla="*/ 253934 w 7437404"/>
              <a:gd name="connsiteY5" fmla="*/ 0 h 1198567"/>
              <a:gd name="connsiteX6" fmla="*/ 0 w 7437404"/>
              <a:gd name="connsiteY6" fmla="*/ 253934 h 1198567"/>
              <a:gd name="connsiteX7" fmla="*/ 0 w 7437404"/>
              <a:gd name="connsiteY7" fmla="*/ 944634 h 1198567"/>
              <a:gd name="connsiteX8" fmla="*/ 253934 w 7437404"/>
              <a:gd name="connsiteY8" fmla="*/ 1198568 h 1198567"/>
              <a:gd name="connsiteX9" fmla="*/ 1724211 w 7437404"/>
              <a:gd name="connsiteY9" fmla="*/ 1198568 h 1198567"/>
              <a:gd name="connsiteX10" fmla="*/ 1724211 w 7437404"/>
              <a:gd name="connsiteY10" fmla="*/ 1198568 h 1198567"/>
              <a:gd name="connsiteX11" fmla="*/ 6703854 w 7437404"/>
              <a:gd name="connsiteY11" fmla="*/ 1198568 h 1198567"/>
              <a:gd name="connsiteX12" fmla="*/ 6924776 w 7437404"/>
              <a:gd name="connsiteY12" fmla="*/ 1113500 h 1198567"/>
              <a:gd name="connsiteX13" fmla="*/ 7398363 w 7437404"/>
              <a:gd name="connsiteY13" fmla="*/ 684352 h 1198567"/>
              <a:gd name="connsiteX14" fmla="*/ 7398363 w 7437404"/>
              <a:gd name="connsiteY14" fmla="*/ 514216 h 119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437404" h="1198567">
                <a:moveTo>
                  <a:pt x="7397093" y="514216"/>
                </a:moveTo>
                <a:lnTo>
                  <a:pt x="6923506" y="85068"/>
                </a:lnTo>
                <a:cubicBezTo>
                  <a:pt x="6871450" y="38090"/>
                  <a:pt x="6772416" y="0"/>
                  <a:pt x="6702584" y="0"/>
                </a:cubicBezTo>
                <a:lnTo>
                  <a:pt x="1722941" y="0"/>
                </a:lnTo>
                <a:cubicBezTo>
                  <a:pt x="1722941" y="0"/>
                  <a:pt x="1722941" y="0"/>
                  <a:pt x="1722941" y="0"/>
                </a:cubicBezTo>
                <a:lnTo>
                  <a:pt x="253934" y="0"/>
                </a:lnTo>
                <a:cubicBezTo>
                  <a:pt x="114270" y="0"/>
                  <a:pt x="0" y="114270"/>
                  <a:pt x="0" y="253934"/>
                </a:cubicBezTo>
                <a:lnTo>
                  <a:pt x="0" y="944634"/>
                </a:lnTo>
                <a:cubicBezTo>
                  <a:pt x="0" y="1084298"/>
                  <a:pt x="114270" y="1198568"/>
                  <a:pt x="253934" y="1198568"/>
                </a:cubicBezTo>
                <a:lnTo>
                  <a:pt x="1724211" y="1198568"/>
                </a:lnTo>
                <a:cubicBezTo>
                  <a:pt x="1724211" y="1198568"/>
                  <a:pt x="1724211" y="1198568"/>
                  <a:pt x="1724211" y="1198568"/>
                </a:cubicBezTo>
                <a:lnTo>
                  <a:pt x="6703854" y="1198568"/>
                </a:lnTo>
                <a:cubicBezTo>
                  <a:pt x="6773686" y="1198568"/>
                  <a:pt x="6872720" y="1160478"/>
                  <a:pt x="6924776" y="1113500"/>
                </a:cubicBezTo>
                <a:lnTo>
                  <a:pt x="7398363" y="684352"/>
                </a:lnTo>
                <a:cubicBezTo>
                  <a:pt x="7450419" y="637374"/>
                  <a:pt x="7450419" y="561194"/>
                  <a:pt x="7398363" y="514216"/>
                </a:cubicBezTo>
                <a:close/>
              </a:path>
            </a:pathLst>
          </a:custGeom>
          <a:solidFill>
            <a:srgbClr val="001E60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3EF4DDA8-6800-A316-62E6-CF5C760C8B4C}"/>
              </a:ext>
            </a:extLst>
          </p:cNvPr>
          <p:cNvSpPr/>
          <p:nvPr/>
        </p:nvSpPr>
        <p:spPr>
          <a:xfrm>
            <a:off x="258127" y="2998678"/>
            <a:ext cx="2789753" cy="499403"/>
          </a:xfrm>
          <a:custGeom>
            <a:avLst/>
            <a:gdLst>
              <a:gd name="connsiteX0" fmla="*/ 7397093 w 7437404"/>
              <a:gd name="connsiteY0" fmla="*/ 514216 h 1198567"/>
              <a:gd name="connsiteX1" fmla="*/ 6923506 w 7437404"/>
              <a:gd name="connsiteY1" fmla="*/ 85068 h 1198567"/>
              <a:gd name="connsiteX2" fmla="*/ 6702584 w 7437404"/>
              <a:gd name="connsiteY2" fmla="*/ 0 h 1198567"/>
              <a:gd name="connsiteX3" fmla="*/ 1722941 w 7437404"/>
              <a:gd name="connsiteY3" fmla="*/ 0 h 1198567"/>
              <a:gd name="connsiteX4" fmla="*/ 1722941 w 7437404"/>
              <a:gd name="connsiteY4" fmla="*/ 0 h 1198567"/>
              <a:gd name="connsiteX5" fmla="*/ 253934 w 7437404"/>
              <a:gd name="connsiteY5" fmla="*/ 0 h 1198567"/>
              <a:gd name="connsiteX6" fmla="*/ 0 w 7437404"/>
              <a:gd name="connsiteY6" fmla="*/ 253934 h 1198567"/>
              <a:gd name="connsiteX7" fmla="*/ 0 w 7437404"/>
              <a:gd name="connsiteY7" fmla="*/ 944633 h 1198567"/>
              <a:gd name="connsiteX8" fmla="*/ 253934 w 7437404"/>
              <a:gd name="connsiteY8" fmla="*/ 1198567 h 1198567"/>
              <a:gd name="connsiteX9" fmla="*/ 1724211 w 7437404"/>
              <a:gd name="connsiteY9" fmla="*/ 1198567 h 1198567"/>
              <a:gd name="connsiteX10" fmla="*/ 1724211 w 7437404"/>
              <a:gd name="connsiteY10" fmla="*/ 1198567 h 1198567"/>
              <a:gd name="connsiteX11" fmla="*/ 6703854 w 7437404"/>
              <a:gd name="connsiteY11" fmla="*/ 1198567 h 1198567"/>
              <a:gd name="connsiteX12" fmla="*/ 6924776 w 7437404"/>
              <a:gd name="connsiteY12" fmla="*/ 1113500 h 1198567"/>
              <a:gd name="connsiteX13" fmla="*/ 7398363 w 7437404"/>
              <a:gd name="connsiteY13" fmla="*/ 684351 h 1198567"/>
              <a:gd name="connsiteX14" fmla="*/ 7398363 w 7437404"/>
              <a:gd name="connsiteY14" fmla="*/ 514216 h 119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437404" h="1198567">
                <a:moveTo>
                  <a:pt x="7397093" y="514216"/>
                </a:moveTo>
                <a:lnTo>
                  <a:pt x="6923506" y="85068"/>
                </a:lnTo>
                <a:cubicBezTo>
                  <a:pt x="6871450" y="38090"/>
                  <a:pt x="6772416" y="0"/>
                  <a:pt x="6702584" y="0"/>
                </a:cubicBezTo>
                <a:lnTo>
                  <a:pt x="1722941" y="0"/>
                </a:lnTo>
                <a:cubicBezTo>
                  <a:pt x="1722941" y="0"/>
                  <a:pt x="1722941" y="0"/>
                  <a:pt x="1722941" y="0"/>
                </a:cubicBezTo>
                <a:lnTo>
                  <a:pt x="253934" y="0"/>
                </a:lnTo>
                <a:cubicBezTo>
                  <a:pt x="114270" y="0"/>
                  <a:pt x="0" y="114270"/>
                  <a:pt x="0" y="253934"/>
                </a:cubicBezTo>
                <a:lnTo>
                  <a:pt x="0" y="944633"/>
                </a:lnTo>
                <a:cubicBezTo>
                  <a:pt x="0" y="1084297"/>
                  <a:pt x="114270" y="1198567"/>
                  <a:pt x="253934" y="1198567"/>
                </a:cubicBezTo>
                <a:lnTo>
                  <a:pt x="1724211" y="1198567"/>
                </a:lnTo>
                <a:cubicBezTo>
                  <a:pt x="1724211" y="1198567"/>
                  <a:pt x="1724211" y="1198567"/>
                  <a:pt x="1724211" y="1198567"/>
                </a:cubicBezTo>
                <a:lnTo>
                  <a:pt x="6703854" y="1198567"/>
                </a:lnTo>
                <a:cubicBezTo>
                  <a:pt x="6773686" y="1198567"/>
                  <a:pt x="6872720" y="1160477"/>
                  <a:pt x="6924776" y="1113500"/>
                </a:cubicBezTo>
                <a:lnTo>
                  <a:pt x="7398363" y="684351"/>
                </a:lnTo>
                <a:cubicBezTo>
                  <a:pt x="7450419" y="637374"/>
                  <a:pt x="7450419" y="561194"/>
                  <a:pt x="7398363" y="514216"/>
                </a:cubicBezTo>
                <a:close/>
              </a:path>
            </a:pathLst>
          </a:custGeom>
          <a:solidFill>
            <a:srgbClr val="001E60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93DE9EAF-103B-E265-D938-15BB4837B499}"/>
              </a:ext>
            </a:extLst>
          </p:cNvPr>
          <p:cNvSpPr/>
          <p:nvPr/>
        </p:nvSpPr>
        <p:spPr>
          <a:xfrm>
            <a:off x="258127" y="4166245"/>
            <a:ext cx="2789753" cy="499403"/>
          </a:xfrm>
          <a:custGeom>
            <a:avLst/>
            <a:gdLst>
              <a:gd name="connsiteX0" fmla="*/ 7397093 w 7437404"/>
              <a:gd name="connsiteY0" fmla="*/ 514216 h 1198567"/>
              <a:gd name="connsiteX1" fmla="*/ 6923506 w 7437404"/>
              <a:gd name="connsiteY1" fmla="*/ 85067 h 1198567"/>
              <a:gd name="connsiteX2" fmla="*/ 6702584 w 7437404"/>
              <a:gd name="connsiteY2" fmla="*/ 0 h 1198567"/>
              <a:gd name="connsiteX3" fmla="*/ 1722941 w 7437404"/>
              <a:gd name="connsiteY3" fmla="*/ 0 h 1198567"/>
              <a:gd name="connsiteX4" fmla="*/ 1722941 w 7437404"/>
              <a:gd name="connsiteY4" fmla="*/ 0 h 1198567"/>
              <a:gd name="connsiteX5" fmla="*/ 253934 w 7437404"/>
              <a:gd name="connsiteY5" fmla="*/ 0 h 1198567"/>
              <a:gd name="connsiteX6" fmla="*/ 0 w 7437404"/>
              <a:gd name="connsiteY6" fmla="*/ 253934 h 1198567"/>
              <a:gd name="connsiteX7" fmla="*/ 0 w 7437404"/>
              <a:gd name="connsiteY7" fmla="*/ 944633 h 1198567"/>
              <a:gd name="connsiteX8" fmla="*/ 253934 w 7437404"/>
              <a:gd name="connsiteY8" fmla="*/ 1198567 h 1198567"/>
              <a:gd name="connsiteX9" fmla="*/ 1724211 w 7437404"/>
              <a:gd name="connsiteY9" fmla="*/ 1198567 h 1198567"/>
              <a:gd name="connsiteX10" fmla="*/ 1724211 w 7437404"/>
              <a:gd name="connsiteY10" fmla="*/ 1198567 h 1198567"/>
              <a:gd name="connsiteX11" fmla="*/ 6703854 w 7437404"/>
              <a:gd name="connsiteY11" fmla="*/ 1198567 h 1198567"/>
              <a:gd name="connsiteX12" fmla="*/ 6924776 w 7437404"/>
              <a:gd name="connsiteY12" fmla="*/ 1113499 h 1198567"/>
              <a:gd name="connsiteX13" fmla="*/ 7398363 w 7437404"/>
              <a:gd name="connsiteY13" fmla="*/ 684351 h 1198567"/>
              <a:gd name="connsiteX14" fmla="*/ 7398363 w 7437404"/>
              <a:gd name="connsiteY14" fmla="*/ 514216 h 119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437404" h="1198567">
                <a:moveTo>
                  <a:pt x="7397093" y="514216"/>
                </a:moveTo>
                <a:lnTo>
                  <a:pt x="6923506" y="85067"/>
                </a:lnTo>
                <a:cubicBezTo>
                  <a:pt x="6871450" y="38090"/>
                  <a:pt x="6772416" y="0"/>
                  <a:pt x="6702584" y="0"/>
                </a:cubicBezTo>
                <a:lnTo>
                  <a:pt x="1722941" y="0"/>
                </a:lnTo>
                <a:cubicBezTo>
                  <a:pt x="1722941" y="0"/>
                  <a:pt x="1722941" y="0"/>
                  <a:pt x="1722941" y="0"/>
                </a:cubicBezTo>
                <a:lnTo>
                  <a:pt x="253934" y="0"/>
                </a:lnTo>
                <a:cubicBezTo>
                  <a:pt x="114270" y="0"/>
                  <a:pt x="0" y="114270"/>
                  <a:pt x="0" y="253934"/>
                </a:cubicBezTo>
                <a:lnTo>
                  <a:pt x="0" y="944633"/>
                </a:lnTo>
                <a:cubicBezTo>
                  <a:pt x="0" y="1084297"/>
                  <a:pt x="114270" y="1198567"/>
                  <a:pt x="253934" y="1198567"/>
                </a:cubicBezTo>
                <a:lnTo>
                  <a:pt x="1724211" y="1198567"/>
                </a:lnTo>
                <a:cubicBezTo>
                  <a:pt x="1724211" y="1198567"/>
                  <a:pt x="1724211" y="1198567"/>
                  <a:pt x="1724211" y="1198567"/>
                </a:cubicBezTo>
                <a:lnTo>
                  <a:pt x="6703854" y="1198567"/>
                </a:lnTo>
                <a:cubicBezTo>
                  <a:pt x="6773686" y="1198567"/>
                  <a:pt x="6872720" y="1160477"/>
                  <a:pt x="6924776" y="1113499"/>
                </a:cubicBezTo>
                <a:lnTo>
                  <a:pt x="7398363" y="684351"/>
                </a:lnTo>
                <a:cubicBezTo>
                  <a:pt x="7450419" y="637373"/>
                  <a:pt x="7450419" y="561193"/>
                  <a:pt x="7398363" y="514216"/>
                </a:cubicBezTo>
                <a:close/>
              </a:path>
            </a:pathLst>
          </a:custGeom>
          <a:solidFill>
            <a:srgbClr val="001E60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C8D90888-CBDD-F400-DD4E-D46A0381A815}"/>
              </a:ext>
            </a:extLst>
          </p:cNvPr>
          <p:cNvSpPr/>
          <p:nvPr/>
        </p:nvSpPr>
        <p:spPr>
          <a:xfrm>
            <a:off x="258127" y="2414630"/>
            <a:ext cx="2789753" cy="499403"/>
          </a:xfrm>
          <a:custGeom>
            <a:avLst/>
            <a:gdLst>
              <a:gd name="connsiteX0" fmla="*/ 7397093 w 7437404"/>
              <a:gd name="connsiteY0" fmla="*/ 514216 h 1198568"/>
              <a:gd name="connsiteX1" fmla="*/ 6923506 w 7437404"/>
              <a:gd name="connsiteY1" fmla="*/ 85068 h 1198568"/>
              <a:gd name="connsiteX2" fmla="*/ 6702584 w 7437404"/>
              <a:gd name="connsiteY2" fmla="*/ 0 h 1198568"/>
              <a:gd name="connsiteX3" fmla="*/ 1722941 w 7437404"/>
              <a:gd name="connsiteY3" fmla="*/ 0 h 1198568"/>
              <a:gd name="connsiteX4" fmla="*/ 1722941 w 7437404"/>
              <a:gd name="connsiteY4" fmla="*/ 0 h 1198568"/>
              <a:gd name="connsiteX5" fmla="*/ 253934 w 7437404"/>
              <a:gd name="connsiteY5" fmla="*/ 0 h 1198568"/>
              <a:gd name="connsiteX6" fmla="*/ 0 w 7437404"/>
              <a:gd name="connsiteY6" fmla="*/ 253934 h 1198568"/>
              <a:gd name="connsiteX7" fmla="*/ 0 w 7437404"/>
              <a:gd name="connsiteY7" fmla="*/ 944634 h 1198568"/>
              <a:gd name="connsiteX8" fmla="*/ 253934 w 7437404"/>
              <a:gd name="connsiteY8" fmla="*/ 1198568 h 1198568"/>
              <a:gd name="connsiteX9" fmla="*/ 1724211 w 7437404"/>
              <a:gd name="connsiteY9" fmla="*/ 1198568 h 1198568"/>
              <a:gd name="connsiteX10" fmla="*/ 1724211 w 7437404"/>
              <a:gd name="connsiteY10" fmla="*/ 1198568 h 1198568"/>
              <a:gd name="connsiteX11" fmla="*/ 6703854 w 7437404"/>
              <a:gd name="connsiteY11" fmla="*/ 1198568 h 1198568"/>
              <a:gd name="connsiteX12" fmla="*/ 6924776 w 7437404"/>
              <a:gd name="connsiteY12" fmla="*/ 1113500 h 1198568"/>
              <a:gd name="connsiteX13" fmla="*/ 7398363 w 7437404"/>
              <a:gd name="connsiteY13" fmla="*/ 684352 h 1198568"/>
              <a:gd name="connsiteX14" fmla="*/ 7398363 w 7437404"/>
              <a:gd name="connsiteY14" fmla="*/ 514216 h 1198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437404" h="1198568">
                <a:moveTo>
                  <a:pt x="7397093" y="514216"/>
                </a:moveTo>
                <a:lnTo>
                  <a:pt x="6923506" y="85068"/>
                </a:lnTo>
                <a:cubicBezTo>
                  <a:pt x="6871450" y="38090"/>
                  <a:pt x="6772416" y="0"/>
                  <a:pt x="6702584" y="0"/>
                </a:cubicBezTo>
                <a:lnTo>
                  <a:pt x="1722941" y="0"/>
                </a:lnTo>
                <a:cubicBezTo>
                  <a:pt x="1722941" y="0"/>
                  <a:pt x="1722941" y="0"/>
                  <a:pt x="1722941" y="0"/>
                </a:cubicBezTo>
                <a:lnTo>
                  <a:pt x="253934" y="0"/>
                </a:lnTo>
                <a:cubicBezTo>
                  <a:pt x="114270" y="0"/>
                  <a:pt x="0" y="114270"/>
                  <a:pt x="0" y="253934"/>
                </a:cubicBezTo>
                <a:lnTo>
                  <a:pt x="0" y="944634"/>
                </a:lnTo>
                <a:cubicBezTo>
                  <a:pt x="0" y="1084298"/>
                  <a:pt x="114270" y="1198568"/>
                  <a:pt x="253934" y="1198568"/>
                </a:cubicBezTo>
                <a:lnTo>
                  <a:pt x="1724211" y="1198568"/>
                </a:lnTo>
                <a:cubicBezTo>
                  <a:pt x="1724211" y="1198568"/>
                  <a:pt x="1724211" y="1198568"/>
                  <a:pt x="1724211" y="1198568"/>
                </a:cubicBezTo>
                <a:lnTo>
                  <a:pt x="6703854" y="1198568"/>
                </a:lnTo>
                <a:cubicBezTo>
                  <a:pt x="6773686" y="1198568"/>
                  <a:pt x="6872720" y="1160478"/>
                  <a:pt x="6924776" y="1113500"/>
                </a:cubicBezTo>
                <a:lnTo>
                  <a:pt x="7398363" y="684352"/>
                </a:lnTo>
                <a:cubicBezTo>
                  <a:pt x="7450419" y="637374"/>
                  <a:pt x="7450419" y="561194"/>
                  <a:pt x="7398363" y="514216"/>
                </a:cubicBezTo>
                <a:close/>
              </a:path>
            </a:pathLst>
          </a:custGeom>
          <a:solidFill>
            <a:srgbClr val="001E60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424DB45E-6FB7-C1E4-7212-1B6CB4E50363}"/>
              </a:ext>
            </a:extLst>
          </p:cNvPr>
          <p:cNvSpPr/>
          <p:nvPr/>
        </p:nvSpPr>
        <p:spPr>
          <a:xfrm>
            <a:off x="258127" y="3582726"/>
            <a:ext cx="2789753" cy="499403"/>
          </a:xfrm>
          <a:custGeom>
            <a:avLst/>
            <a:gdLst>
              <a:gd name="connsiteX0" fmla="*/ 7397093 w 7437404"/>
              <a:gd name="connsiteY0" fmla="*/ 514216 h 1198568"/>
              <a:gd name="connsiteX1" fmla="*/ 6923506 w 7437404"/>
              <a:gd name="connsiteY1" fmla="*/ 85068 h 1198568"/>
              <a:gd name="connsiteX2" fmla="*/ 6702584 w 7437404"/>
              <a:gd name="connsiteY2" fmla="*/ 0 h 1198568"/>
              <a:gd name="connsiteX3" fmla="*/ 1722941 w 7437404"/>
              <a:gd name="connsiteY3" fmla="*/ 0 h 1198568"/>
              <a:gd name="connsiteX4" fmla="*/ 1722941 w 7437404"/>
              <a:gd name="connsiteY4" fmla="*/ 0 h 1198568"/>
              <a:gd name="connsiteX5" fmla="*/ 253934 w 7437404"/>
              <a:gd name="connsiteY5" fmla="*/ 0 h 1198568"/>
              <a:gd name="connsiteX6" fmla="*/ 0 w 7437404"/>
              <a:gd name="connsiteY6" fmla="*/ 253934 h 1198568"/>
              <a:gd name="connsiteX7" fmla="*/ 0 w 7437404"/>
              <a:gd name="connsiteY7" fmla="*/ 944634 h 1198568"/>
              <a:gd name="connsiteX8" fmla="*/ 253934 w 7437404"/>
              <a:gd name="connsiteY8" fmla="*/ 1198568 h 1198568"/>
              <a:gd name="connsiteX9" fmla="*/ 1724211 w 7437404"/>
              <a:gd name="connsiteY9" fmla="*/ 1198568 h 1198568"/>
              <a:gd name="connsiteX10" fmla="*/ 1724211 w 7437404"/>
              <a:gd name="connsiteY10" fmla="*/ 1198568 h 1198568"/>
              <a:gd name="connsiteX11" fmla="*/ 6703854 w 7437404"/>
              <a:gd name="connsiteY11" fmla="*/ 1198568 h 1198568"/>
              <a:gd name="connsiteX12" fmla="*/ 6924776 w 7437404"/>
              <a:gd name="connsiteY12" fmla="*/ 1113500 h 1198568"/>
              <a:gd name="connsiteX13" fmla="*/ 7398363 w 7437404"/>
              <a:gd name="connsiteY13" fmla="*/ 684352 h 1198568"/>
              <a:gd name="connsiteX14" fmla="*/ 7398363 w 7437404"/>
              <a:gd name="connsiteY14" fmla="*/ 514216 h 1198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437404" h="1198568">
                <a:moveTo>
                  <a:pt x="7397093" y="514216"/>
                </a:moveTo>
                <a:lnTo>
                  <a:pt x="6923506" y="85068"/>
                </a:lnTo>
                <a:cubicBezTo>
                  <a:pt x="6871450" y="38090"/>
                  <a:pt x="6772416" y="0"/>
                  <a:pt x="6702584" y="0"/>
                </a:cubicBezTo>
                <a:lnTo>
                  <a:pt x="1722941" y="0"/>
                </a:lnTo>
                <a:cubicBezTo>
                  <a:pt x="1722941" y="0"/>
                  <a:pt x="1722941" y="0"/>
                  <a:pt x="1722941" y="0"/>
                </a:cubicBezTo>
                <a:lnTo>
                  <a:pt x="253934" y="0"/>
                </a:lnTo>
                <a:cubicBezTo>
                  <a:pt x="114270" y="0"/>
                  <a:pt x="0" y="114270"/>
                  <a:pt x="0" y="253934"/>
                </a:cubicBezTo>
                <a:lnTo>
                  <a:pt x="0" y="944634"/>
                </a:lnTo>
                <a:cubicBezTo>
                  <a:pt x="0" y="1084298"/>
                  <a:pt x="114270" y="1198568"/>
                  <a:pt x="253934" y="1198568"/>
                </a:cubicBezTo>
                <a:lnTo>
                  <a:pt x="1724211" y="1198568"/>
                </a:lnTo>
                <a:cubicBezTo>
                  <a:pt x="1724211" y="1198568"/>
                  <a:pt x="1724211" y="1198568"/>
                  <a:pt x="1724211" y="1198568"/>
                </a:cubicBezTo>
                <a:lnTo>
                  <a:pt x="6703854" y="1198568"/>
                </a:lnTo>
                <a:cubicBezTo>
                  <a:pt x="6773686" y="1198568"/>
                  <a:pt x="6872720" y="1160478"/>
                  <a:pt x="6924776" y="1113500"/>
                </a:cubicBezTo>
                <a:lnTo>
                  <a:pt x="7398363" y="684352"/>
                </a:lnTo>
                <a:cubicBezTo>
                  <a:pt x="7450419" y="637374"/>
                  <a:pt x="7450419" y="561194"/>
                  <a:pt x="7398363" y="514216"/>
                </a:cubicBezTo>
                <a:close/>
              </a:path>
            </a:pathLst>
          </a:custGeom>
          <a:solidFill>
            <a:srgbClr val="001E60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01BE2649-0692-A3E8-2ED1-BB10D506BE98}"/>
              </a:ext>
            </a:extLst>
          </p:cNvPr>
          <p:cNvSpPr/>
          <p:nvPr/>
        </p:nvSpPr>
        <p:spPr>
          <a:xfrm>
            <a:off x="258127" y="4750292"/>
            <a:ext cx="2789753" cy="499403"/>
          </a:xfrm>
          <a:custGeom>
            <a:avLst/>
            <a:gdLst>
              <a:gd name="connsiteX0" fmla="*/ 7397093 w 7437404"/>
              <a:gd name="connsiteY0" fmla="*/ 514216 h 1198568"/>
              <a:gd name="connsiteX1" fmla="*/ 6923506 w 7437404"/>
              <a:gd name="connsiteY1" fmla="*/ 85068 h 1198568"/>
              <a:gd name="connsiteX2" fmla="*/ 6702584 w 7437404"/>
              <a:gd name="connsiteY2" fmla="*/ 0 h 1198568"/>
              <a:gd name="connsiteX3" fmla="*/ 1722941 w 7437404"/>
              <a:gd name="connsiteY3" fmla="*/ 0 h 1198568"/>
              <a:gd name="connsiteX4" fmla="*/ 1722941 w 7437404"/>
              <a:gd name="connsiteY4" fmla="*/ 0 h 1198568"/>
              <a:gd name="connsiteX5" fmla="*/ 253934 w 7437404"/>
              <a:gd name="connsiteY5" fmla="*/ 0 h 1198568"/>
              <a:gd name="connsiteX6" fmla="*/ 0 w 7437404"/>
              <a:gd name="connsiteY6" fmla="*/ 253934 h 1198568"/>
              <a:gd name="connsiteX7" fmla="*/ 0 w 7437404"/>
              <a:gd name="connsiteY7" fmla="*/ 944634 h 1198568"/>
              <a:gd name="connsiteX8" fmla="*/ 253934 w 7437404"/>
              <a:gd name="connsiteY8" fmla="*/ 1198568 h 1198568"/>
              <a:gd name="connsiteX9" fmla="*/ 1724211 w 7437404"/>
              <a:gd name="connsiteY9" fmla="*/ 1198568 h 1198568"/>
              <a:gd name="connsiteX10" fmla="*/ 1724211 w 7437404"/>
              <a:gd name="connsiteY10" fmla="*/ 1198568 h 1198568"/>
              <a:gd name="connsiteX11" fmla="*/ 6703854 w 7437404"/>
              <a:gd name="connsiteY11" fmla="*/ 1198568 h 1198568"/>
              <a:gd name="connsiteX12" fmla="*/ 6924776 w 7437404"/>
              <a:gd name="connsiteY12" fmla="*/ 1113500 h 1198568"/>
              <a:gd name="connsiteX13" fmla="*/ 7398363 w 7437404"/>
              <a:gd name="connsiteY13" fmla="*/ 684352 h 1198568"/>
              <a:gd name="connsiteX14" fmla="*/ 7398363 w 7437404"/>
              <a:gd name="connsiteY14" fmla="*/ 514216 h 1198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437404" h="1198568">
                <a:moveTo>
                  <a:pt x="7397093" y="514216"/>
                </a:moveTo>
                <a:lnTo>
                  <a:pt x="6923506" y="85068"/>
                </a:lnTo>
                <a:cubicBezTo>
                  <a:pt x="6871450" y="38090"/>
                  <a:pt x="6772416" y="0"/>
                  <a:pt x="6702584" y="0"/>
                </a:cubicBezTo>
                <a:lnTo>
                  <a:pt x="1722941" y="0"/>
                </a:lnTo>
                <a:cubicBezTo>
                  <a:pt x="1722941" y="0"/>
                  <a:pt x="1722941" y="0"/>
                  <a:pt x="1722941" y="0"/>
                </a:cubicBezTo>
                <a:lnTo>
                  <a:pt x="253934" y="0"/>
                </a:lnTo>
                <a:cubicBezTo>
                  <a:pt x="114270" y="0"/>
                  <a:pt x="0" y="114270"/>
                  <a:pt x="0" y="253934"/>
                </a:cubicBezTo>
                <a:lnTo>
                  <a:pt x="0" y="944634"/>
                </a:lnTo>
                <a:cubicBezTo>
                  <a:pt x="0" y="1084298"/>
                  <a:pt x="114270" y="1198568"/>
                  <a:pt x="253934" y="1198568"/>
                </a:cubicBezTo>
                <a:lnTo>
                  <a:pt x="1724211" y="1198568"/>
                </a:lnTo>
                <a:cubicBezTo>
                  <a:pt x="1724211" y="1198568"/>
                  <a:pt x="1724211" y="1198568"/>
                  <a:pt x="1724211" y="1198568"/>
                </a:cubicBezTo>
                <a:lnTo>
                  <a:pt x="6703854" y="1198568"/>
                </a:lnTo>
                <a:cubicBezTo>
                  <a:pt x="6773686" y="1198568"/>
                  <a:pt x="6872720" y="1160478"/>
                  <a:pt x="6924776" y="1113500"/>
                </a:cubicBezTo>
                <a:lnTo>
                  <a:pt x="7398363" y="684352"/>
                </a:lnTo>
                <a:cubicBezTo>
                  <a:pt x="7450419" y="637374"/>
                  <a:pt x="7450419" y="561194"/>
                  <a:pt x="7398363" y="514216"/>
                </a:cubicBezTo>
                <a:close/>
              </a:path>
            </a:pathLst>
          </a:custGeom>
          <a:solidFill>
            <a:srgbClr val="001E60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3E0902F5-D9A2-E042-61E6-315E8282A029}"/>
              </a:ext>
            </a:extLst>
          </p:cNvPr>
          <p:cNvSpPr/>
          <p:nvPr/>
        </p:nvSpPr>
        <p:spPr>
          <a:xfrm>
            <a:off x="214313" y="1524994"/>
            <a:ext cx="8715375" cy="3720131"/>
          </a:xfrm>
          <a:custGeom>
            <a:avLst/>
            <a:gdLst>
              <a:gd name="connsiteX0" fmla="*/ 0 w 23234947"/>
              <a:gd name="connsiteY0" fmla="*/ 0 h 8928314"/>
              <a:gd name="connsiteX1" fmla="*/ 23234948 w 23234947"/>
              <a:gd name="connsiteY1" fmla="*/ 0 h 8928314"/>
              <a:gd name="connsiteX2" fmla="*/ 23234948 w 23234947"/>
              <a:gd name="connsiteY2" fmla="*/ 8928314 h 8928314"/>
              <a:gd name="connsiteX3" fmla="*/ 0 w 23234947"/>
              <a:gd name="connsiteY3" fmla="*/ 8928314 h 892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4947" h="8928314">
                <a:moveTo>
                  <a:pt x="0" y="0"/>
                </a:moveTo>
                <a:lnTo>
                  <a:pt x="23234948" y="0"/>
                </a:lnTo>
                <a:lnTo>
                  <a:pt x="23234948" y="8928314"/>
                </a:lnTo>
                <a:lnTo>
                  <a:pt x="0" y="8928314"/>
                </a:lnTo>
                <a:close/>
              </a:path>
            </a:pathLst>
          </a:custGeom>
          <a:noFill/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5147640C-DD78-39A9-835C-FB7571EAB360}"/>
              </a:ext>
            </a:extLst>
          </p:cNvPr>
          <p:cNvSpPr/>
          <p:nvPr/>
        </p:nvSpPr>
        <p:spPr>
          <a:xfrm>
            <a:off x="214313" y="1524994"/>
            <a:ext cx="8715375" cy="3720131"/>
          </a:xfrm>
          <a:custGeom>
            <a:avLst/>
            <a:gdLst>
              <a:gd name="connsiteX0" fmla="*/ 0 w 23234947"/>
              <a:gd name="connsiteY0" fmla="*/ 0 h 8928314"/>
              <a:gd name="connsiteX1" fmla="*/ 23234948 w 23234947"/>
              <a:gd name="connsiteY1" fmla="*/ 0 h 8928314"/>
              <a:gd name="connsiteX2" fmla="*/ 23234948 w 23234947"/>
              <a:gd name="connsiteY2" fmla="*/ 8928314 h 8928314"/>
              <a:gd name="connsiteX3" fmla="*/ 0 w 23234947"/>
              <a:gd name="connsiteY3" fmla="*/ 8928314 h 892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4947" h="8928314">
                <a:moveTo>
                  <a:pt x="0" y="0"/>
                </a:moveTo>
                <a:lnTo>
                  <a:pt x="23234948" y="0"/>
                </a:lnTo>
                <a:lnTo>
                  <a:pt x="23234948" y="8928314"/>
                </a:lnTo>
                <a:lnTo>
                  <a:pt x="0" y="8928314"/>
                </a:lnTo>
                <a:close/>
              </a:path>
            </a:pathLst>
          </a:custGeom>
          <a:noFill/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EB574549-4EA0-0814-9C09-DD80C467ED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52" y="883920"/>
            <a:ext cx="8029284" cy="555350"/>
          </a:xfrm>
        </p:spPr>
        <p:txBody>
          <a:bodyPr/>
          <a:lstStyle>
            <a:lvl1pPr>
              <a:lnSpc>
                <a:spcPts val="1275"/>
              </a:lnSpc>
              <a:defRPr sz="975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461751D8-EFD6-EAB0-5171-095431594A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62119" y="1571376"/>
            <a:ext cx="2493784" cy="192446"/>
          </a:xfrm>
        </p:spPr>
        <p:txBody>
          <a:bodyPr anchor="t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1" i="0">
                <a:solidFill>
                  <a:schemeClr val="accent1"/>
                </a:solidFill>
                <a:latin typeface="Everyday Sans" pitchFamily="2" charset="77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D1A8B79F-A675-1509-6708-F18F95ADA15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77063" y="1571376"/>
            <a:ext cx="2493784" cy="192446"/>
          </a:xfrm>
        </p:spPr>
        <p:txBody>
          <a:bodyPr anchor="t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1" i="0">
                <a:solidFill>
                  <a:schemeClr val="accent1"/>
                </a:solidFill>
                <a:latin typeface="Everyday Sans" pitchFamily="2" charset="77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75415" y="1945994"/>
            <a:ext cx="2380488" cy="264595"/>
          </a:xfrm>
        </p:spPr>
        <p:txBody>
          <a:bodyPr anchor="t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1" i="0">
                <a:solidFill>
                  <a:schemeClr val="bg1"/>
                </a:solidFill>
                <a:latin typeface="Everyday Sans" pitchFamily="2" charset="77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94829" y="1833533"/>
            <a:ext cx="5465883" cy="499110"/>
          </a:xfrm>
        </p:spPr>
        <p:txBody>
          <a:bodyPr anchor="ctr"/>
          <a:lstStyle>
            <a:lvl1pPr>
              <a:lnSpc>
                <a:spcPts val="863"/>
              </a:lnSpc>
              <a:spcAft>
                <a:spcPts val="0"/>
              </a:spcAft>
              <a:defRPr sz="675">
                <a:solidFill>
                  <a:schemeClr val="bg1"/>
                </a:solidFill>
              </a:defRPr>
            </a:lvl1pPr>
            <a:lvl2pPr marL="174473" indent="-167328">
              <a:lnSpc>
                <a:spcPts val="863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2pPr>
            <a:lvl3pPr marL="343587" indent="-162564">
              <a:lnSpc>
                <a:spcPts val="863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3pPr>
            <a:lvl4pPr marL="578798" indent="-178046">
              <a:lnSpc>
                <a:spcPts val="863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4pPr>
            <a:lvl5pPr marL="753271" indent="-171496">
              <a:lnSpc>
                <a:spcPts val="863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75415" y="2530606"/>
            <a:ext cx="2380488" cy="264595"/>
          </a:xfrm>
        </p:spPr>
        <p:txBody>
          <a:bodyPr anchor="t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1" i="0">
                <a:solidFill>
                  <a:schemeClr val="bg1"/>
                </a:solidFill>
                <a:latin typeface="Everyday Sans" pitchFamily="2" charset="77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3294829" y="2412279"/>
            <a:ext cx="5465883" cy="495300"/>
          </a:xfrm>
        </p:spPr>
        <p:txBody>
          <a:bodyPr anchor="ctr"/>
          <a:lstStyle>
            <a:lvl1pPr>
              <a:lnSpc>
                <a:spcPts val="863"/>
              </a:lnSpc>
              <a:spcAft>
                <a:spcPts val="0"/>
              </a:spcAft>
              <a:defRPr sz="675">
                <a:solidFill>
                  <a:schemeClr val="bg1"/>
                </a:solidFill>
              </a:defRPr>
            </a:lvl1pPr>
            <a:lvl2pPr marL="174473" indent="-167328">
              <a:lnSpc>
                <a:spcPts val="863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2pPr>
            <a:lvl3pPr marL="367406" indent="-186383">
              <a:lnSpc>
                <a:spcPts val="863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3pPr>
            <a:lvl4pPr marL="578798" indent="-178046">
              <a:lnSpc>
                <a:spcPts val="863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4pPr>
            <a:lvl5pPr marL="753271" indent="-171496">
              <a:lnSpc>
                <a:spcPts val="863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48E252E-4556-6C5B-5694-7CCAB80F976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5415" y="3115246"/>
            <a:ext cx="2327546" cy="264595"/>
          </a:xfrm>
        </p:spPr>
        <p:txBody>
          <a:bodyPr anchor="t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1" i="0">
                <a:solidFill>
                  <a:schemeClr val="bg1"/>
                </a:solidFill>
                <a:latin typeface="Everyday Sans" pitchFamily="2" charset="77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C98BC574-7658-83B2-6D26-AF0FA42F52CD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294829" y="3005080"/>
            <a:ext cx="5465882" cy="495300"/>
          </a:xfrm>
        </p:spPr>
        <p:txBody>
          <a:bodyPr anchor="ctr"/>
          <a:lstStyle>
            <a:lvl1pPr>
              <a:lnSpc>
                <a:spcPts val="863"/>
              </a:lnSpc>
              <a:spcAft>
                <a:spcPts val="0"/>
              </a:spcAft>
              <a:defRPr sz="675">
                <a:solidFill>
                  <a:schemeClr val="bg1"/>
                </a:solidFill>
              </a:defRPr>
            </a:lvl1pPr>
            <a:lvl2pPr marL="174473" indent="-167328">
              <a:lnSpc>
                <a:spcPts val="863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2pPr>
            <a:lvl3pPr marL="367406" indent="-186383">
              <a:lnSpc>
                <a:spcPts val="863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3pPr>
            <a:lvl4pPr marL="578798" indent="-178046">
              <a:lnSpc>
                <a:spcPts val="863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4pPr>
            <a:lvl5pPr marL="753271" indent="-171496">
              <a:lnSpc>
                <a:spcPts val="863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DE080769-04DA-4B32-E642-465F5B9F05E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5415" y="3701093"/>
            <a:ext cx="2320726" cy="264595"/>
          </a:xfrm>
        </p:spPr>
        <p:txBody>
          <a:bodyPr anchor="t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1" i="0">
                <a:solidFill>
                  <a:schemeClr val="bg1"/>
                </a:solidFill>
                <a:latin typeface="Everyday Sans" pitchFamily="2" charset="77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6" name="Content Placeholder 5">
            <a:extLst>
              <a:ext uri="{FF2B5EF4-FFF2-40B4-BE49-F238E27FC236}">
                <a16:creationId xmlns:a16="http://schemas.microsoft.com/office/drawing/2014/main" id="{DEDB33D3-4FCE-E94C-3607-BD9BC716D6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294829" y="3586338"/>
            <a:ext cx="5465882" cy="495300"/>
          </a:xfrm>
        </p:spPr>
        <p:txBody>
          <a:bodyPr anchor="ctr"/>
          <a:lstStyle>
            <a:lvl1pPr>
              <a:lnSpc>
                <a:spcPts val="863"/>
              </a:lnSpc>
              <a:spcAft>
                <a:spcPts val="0"/>
              </a:spcAft>
              <a:defRPr sz="675">
                <a:solidFill>
                  <a:schemeClr val="bg1"/>
                </a:solidFill>
              </a:defRPr>
            </a:lvl1pPr>
            <a:lvl2pPr marL="174473" indent="-167328">
              <a:lnSpc>
                <a:spcPts val="863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2pPr>
            <a:lvl3pPr marL="367406" indent="-186383">
              <a:lnSpc>
                <a:spcPts val="863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3pPr>
            <a:lvl4pPr marL="578798" indent="-178046">
              <a:lnSpc>
                <a:spcPts val="863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4pPr>
            <a:lvl5pPr marL="753271" indent="-171496">
              <a:lnSpc>
                <a:spcPts val="863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69EE6EB8-D995-338D-FD55-11472A93C5B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5415" y="4280485"/>
            <a:ext cx="2320726" cy="264595"/>
          </a:xfrm>
        </p:spPr>
        <p:txBody>
          <a:bodyPr anchor="t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1" i="0">
                <a:solidFill>
                  <a:schemeClr val="bg1"/>
                </a:solidFill>
                <a:latin typeface="Everyday Sans" pitchFamily="2" charset="77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2" name="Content Placeholder 5">
            <a:extLst>
              <a:ext uri="{FF2B5EF4-FFF2-40B4-BE49-F238E27FC236}">
                <a16:creationId xmlns:a16="http://schemas.microsoft.com/office/drawing/2014/main" id="{EBAE8F5C-D02E-C6F3-5458-BC36322DC0F5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3294829" y="4170320"/>
            <a:ext cx="5465882" cy="495300"/>
          </a:xfrm>
        </p:spPr>
        <p:txBody>
          <a:bodyPr anchor="ctr"/>
          <a:lstStyle>
            <a:lvl1pPr>
              <a:lnSpc>
                <a:spcPts val="863"/>
              </a:lnSpc>
              <a:spcAft>
                <a:spcPts val="0"/>
              </a:spcAft>
              <a:defRPr sz="675">
                <a:solidFill>
                  <a:schemeClr val="bg1"/>
                </a:solidFill>
              </a:defRPr>
            </a:lvl1pPr>
            <a:lvl2pPr marL="174473" indent="-167328">
              <a:lnSpc>
                <a:spcPts val="863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2pPr>
            <a:lvl3pPr marL="367406" indent="-186383">
              <a:lnSpc>
                <a:spcPts val="863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3pPr>
            <a:lvl4pPr marL="578798" indent="-178046">
              <a:lnSpc>
                <a:spcPts val="863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4pPr>
            <a:lvl5pPr marL="753271" indent="-171496">
              <a:lnSpc>
                <a:spcPts val="863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FAE78021-7196-2E6B-508C-F43A5112D5C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5415" y="4864995"/>
            <a:ext cx="2320726" cy="264595"/>
          </a:xfrm>
        </p:spPr>
        <p:txBody>
          <a:bodyPr anchor="t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1" i="0">
                <a:solidFill>
                  <a:schemeClr val="bg1"/>
                </a:solidFill>
                <a:latin typeface="Everyday Sans" pitchFamily="2" charset="77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2BC68446-E54E-6C5E-80EB-28C774DEFA93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3294829" y="4752534"/>
            <a:ext cx="5465882" cy="495300"/>
          </a:xfrm>
        </p:spPr>
        <p:txBody>
          <a:bodyPr anchor="ctr"/>
          <a:lstStyle>
            <a:lvl1pPr>
              <a:lnSpc>
                <a:spcPts val="863"/>
              </a:lnSpc>
              <a:spcAft>
                <a:spcPts val="0"/>
              </a:spcAft>
              <a:defRPr sz="675">
                <a:solidFill>
                  <a:schemeClr val="bg1"/>
                </a:solidFill>
              </a:defRPr>
            </a:lvl1pPr>
            <a:lvl2pPr marL="174473" indent="-167328">
              <a:lnSpc>
                <a:spcPts val="863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2pPr>
            <a:lvl3pPr marL="367406" indent="-186383">
              <a:lnSpc>
                <a:spcPts val="863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3pPr>
            <a:lvl4pPr marL="578798" indent="-178046">
              <a:lnSpc>
                <a:spcPts val="863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4pPr>
            <a:lvl5pPr marL="753271" indent="-171496">
              <a:lnSpc>
                <a:spcPts val="863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47929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E0902F5-D9A2-E042-61E6-315E8282A029}"/>
              </a:ext>
            </a:extLst>
          </p:cNvPr>
          <p:cNvSpPr/>
          <p:nvPr/>
        </p:nvSpPr>
        <p:spPr>
          <a:xfrm>
            <a:off x="214313" y="1524994"/>
            <a:ext cx="8715375" cy="3720131"/>
          </a:xfrm>
          <a:custGeom>
            <a:avLst/>
            <a:gdLst>
              <a:gd name="connsiteX0" fmla="*/ 0 w 23234947"/>
              <a:gd name="connsiteY0" fmla="*/ 0 h 8928314"/>
              <a:gd name="connsiteX1" fmla="*/ 23234948 w 23234947"/>
              <a:gd name="connsiteY1" fmla="*/ 0 h 8928314"/>
              <a:gd name="connsiteX2" fmla="*/ 23234948 w 23234947"/>
              <a:gd name="connsiteY2" fmla="*/ 8928314 h 8928314"/>
              <a:gd name="connsiteX3" fmla="*/ 0 w 23234947"/>
              <a:gd name="connsiteY3" fmla="*/ 8928314 h 892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4947" h="8928314">
                <a:moveTo>
                  <a:pt x="0" y="0"/>
                </a:moveTo>
                <a:lnTo>
                  <a:pt x="23234948" y="0"/>
                </a:lnTo>
                <a:lnTo>
                  <a:pt x="23234948" y="8928314"/>
                </a:lnTo>
                <a:lnTo>
                  <a:pt x="0" y="8928314"/>
                </a:lnTo>
                <a:close/>
              </a:path>
            </a:pathLst>
          </a:custGeom>
          <a:noFill/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5147640C-DD78-39A9-835C-FB7571EAB360}"/>
              </a:ext>
            </a:extLst>
          </p:cNvPr>
          <p:cNvSpPr/>
          <p:nvPr/>
        </p:nvSpPr>
        <p:spPr>
          <a:xfrm>
            <a:off x="214313" y="1524994"/>
            <a:ext cx="8715375" cy="3720131"/>
          </a:xfrm>
          <a:custGeom>
            <a:avLst/>
            <a:gdLst>
              <a:gd name="connsiteX0" fmla="*/ 0 w 23234947"/>
              <a:gd name="connsiteY0" fmla="*/ 0 h 8928314"/>
              <a:gd name="connsiteX1" fmla="*/ 23234948 w 23234947"/>
              <a:gd name="connsiteY1" fmla="*/ 0 h 8928314"/>
              <a:gd name="connsiteX2" fmla="*/ 23234948 w 23234947"/>
              <a:gd name="connsiteY2" fmla="*/ 8928314 h 8928314"/>
              <a:gd name="connsiteX3" fmla="*/ 0 w 23234947"/>
              <a:gd name="connsiteY3" fmla="*/ 8928314 h 892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4947" h="8928314">
                <a:moveTo>
                  <a:pt x="0" y="0"/>
                </a:moveTo>
                <a:lnTo>
                  <a:pt x="23234948" y="0"/>
                </a:lnTo>
                <a:lnTo>
                  <a:pt x="23234948" y="8928314"/>
                </a:lnTo>
                <a:lnTo>
                  <a:pt x="0" y="8928314"/>
                </a:lnTo>
                <a:close/>
              </a:path>
            </a:pathLst>
          </a:custGeom>
          <a:noFill/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EB574549-4EA0-0814-9C09-DD80C467ED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52" y="883920"/>
            <a:ext cx="8029284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26789284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E0902F5-D9A2-E042-61E6-315E8282A029}"/>
              </a:ext>
            </a:extLst>
          </p:cNvPr>
          <p:cNvSpPr/>
          <p:nvPr/>
        </p:nvSpPr>
        <p:spPr>
          <a:xfrm>
            <a:off x="214313" y="1524994"/>
            <a:ext cx="8715375" cy="3720131"/>
          </a:xfrm>
          <a:custGeom>
            <a:avLst/>
            <a:gdLst>
              <a:gd name="connsiteX0" fmla="*/ 0 w 23234947"/>
              <a:gd name="connsiteY0" fmla="*/ 0 h 8928314"/>
              <a:gd name="connsiteX1" fmla="*/ 23234948 w 23234947"/>
              <a:gd name="connsiteY1" fmla="*/ 0 h 8928314"/>
              <a:gd name="connsiteX2" fmla="*/ 23234948 w 23234947"/>
              <a:gd name="connsiteY2" fmla="*/ 8928314 h 8928314"/>
              <a:gd name="connsiteX3" fmla="*/ 0 w 23234947"/>
              <a:gd name="connsiteY3" fmla="*/ 8928314 h 892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4947" h="8928314">
                <a:moveTo>
                  <a:pt x="0" y="0"/>
                </a:moveTo>
                <a:lnTo>
                  <a:pt x="23234948" y="0"/>
                </a:lnTo>
                <a:lnTo>
                  <a:pt x="23234948" y="8928314"/>
                </a:lnTo>
                <a:lnTo>
                  <a:pt x="0" y="8928314"/>
                </a:lnTo>
                <a:close/>
              </a:path>
            </a:pathLst>
          </a:custGeom>
          <a:noFill/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5147640C-DD78-39A9-835C-FB7571EAB360}"/>
              </a:ext>
            </a:extLst>
          </p:cNvPr>
          <p:cNvSpPr/>
          <p:nvPr/>
        </p:nvSpPr>
        <p:spPr>
          <a:xfrm>
            <a:off x="214313" y="1524994"/>
            <a:ext cx="8715375" cy="3720131"/>
          </a:xfrm>
          <a:custGeom>
            <a:avLst/>
            <a:gdLst>
              <a:gd name="connsiteX0" fmla="*/ 0 w 23234947"/>
              <a:gd name="connsiteY0" fmla="*/ 0 h 8928314"/>
              <a:gd name="connsiteX1" fmla="*/ 23234948 w 23234947"/>
              <a:gd name="connsiteY1" fmla="*/ 0 h 8928314"/>
              <a:gd name="connsiteX2" fmla="*/ 23234948 w 23234947"/>
              <a:gd name="connsiteY2" fmla="*/ 8928314 h 8928314"/>
              <a:gd name="connsiteX3" fmla="*/ 0 w 23234947"/>
              <a:gd name="connsiteY3" fmla="*/ 8928314 h 892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4947" h="8928314">
                <a:moveTo>
                  <a:pt x="0" y="0"/>
                </a:moveTo>
                <a:lnTo>
                  <a:pt x="23234948" y="0"/>
                </a:lnTo>
                <a:lnTo>
                  <a:pt x="23234948" y="8928314"/>
                </a:lnTo>
                <a:lnTo>
                  <a:pt x="0" y="8928314"/>
                </a:lnTo>
                <a:close/>
              </a:path>
            </a:pathLst>
          </a:custGeom>
          <a:noFill/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EB574549-4EA0-0814-9C09-DD80C467ED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52" y="883920"/>
            <a:ext cx="8029284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7408DDF9-52B5-2DA5-15E5-9180261F9E8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56051" y="1554480"/>
            <a:ext cx="2229431" cy="3699510"/>
          </a:xfrm>
        </p:spPr>
        <p:txBody>
          <a:bodyPr/>
          <a:lstStyle>
            <a:lvl1pPr>
              <a:lnSpc>
                <a:spcPts val="975"/>
              </a:lnSpc>
              <a:spcAft>
                <a:spcPts val="0"/>
              </a:spcAft>
              <a:defRPr sz="675"/>
            </a:lvl1pPr>
            <a:lvl2pPr>
              <a:lnSpc>
                <a:spcPts val="975"/>
              </a:lnSpc>
              <a:spcAft>
                <a:spcPts val="0"/>
              </a:spcAft>
              <a:defRPr sz="675"/>
            </a:lvl2pPr>
            <a:lvl3pPr>
              <a:lnSpc>
                <a:spcPts val="975"/>
              </a:lnSpc>
              <a:spcAft>
                <a:spcPts val="0"/>
              </a:spcAft>
              <a:defRPr sz="675"/>
            </a:lvl3pPr>
            <a:lvl4pPr>
              <a:lnSpc>
                <a:spcPts val="975"/>
              </a:lnSpc>
              <a:spcAft>
                <a:spcPts val="0"/>
              </a:spcAft>
              <a:defRPr sz="675"/>
            </a:lvl4pPr>
            <a:lvl5pPr>
              <a:lnSpc>
                <a:spcPts val="975"/>
              </a:lnSpc>
              <a:spcAft>
                <a:spcPts val="0"/>
              </a:spcAft>
              <a:defRPr sz="675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152797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ss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052" y="883920"/>
            <a:ext cx="8029284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150B4D-58E6-9592-BD14-261DBAE4490B}"/>
              </a:ext>
            </a:extLst>
          </p:cNvPr>
          <p:cNvSpPr txBox="1"/>
          <p:nvPr userDrawn="1"/>
        </p:nvSpPr>
        <p:spPr>
          <a:xfrm>
            <a:off x="258957" y="1552641"/>
            <a:ext cx="1326177" cy="1068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ts val="900"/>
              </a:lnSpc>
            </a:pPr>
            <a:r>
              <a:rPr lang="en-US" sz="600" b="1" i="0">
                <a:solidFill>
                  <a:srgbClr val="041E42"/>
                </a:solidFill>
                <a:latin typeface="Everyday Sans Semibold" pitchFamily="2" charset="77"/>
              </a:rPr>
              <a:t>Handoff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D4796C2-D49B-C11A-FBF7-5C286759E69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58957" y="1675538"/>
            <a:ext cx="1326177" cy="122897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900"/>
              </a:lnSpc>
              <a:spcAft>
                <a:spcPts val="0"/>
              </a:spcAft>
              <a:buNone/>
              <a:defRPr lang="en-US" sz="60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XX/XX/2024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0FD5FC-0CE5-BAF5-4685-AC8CF528FA9C}"/>
              </a:ext>
            </a:extLst>
          </p:cNvPr>
          <p:cNvSpPr txBox="1"/>
          <p:nvPr userDrawn="1"/>
        </p:nvSpPr>
        <p:spPr>
          <a:xfrm>
            <a:off x="258957" y="1931706"/>
            <a:ext cx="1326177" cy="1068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ts val="900"/>
              </a:lnSpc>
            </a:pPr>
            <a:r>
              <a:rPr lang="en-US" sz="600" b="1" i="0">
                <a:solidFill>
                  <a:srgbClr val="041E42"/>
                </a:solidFill>
                <a:latin typeface="Everyday Sans Semibold" pitchFamily="2" charset="77"/>
              </a:rPr>
              <a:t>In Market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4234A7FA-7B0C-BD6F-3AC3-68D91C7D1F4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58957" y="2054603"/>
            <a:ext cx="1326177" cy="122897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900"/>
              </a:lnSpc>
              <a:spcAft>
                <a:spcPts val="0"/>
              </a:spcAft>
              <a:buNone/>
              <a:defRPr lang="en-US" sz="60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XX/XX/2024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79D5D3-342A-7F88-F3DF-F418259D6A16}"/>
              </a:ext>
            </a:extLst>
          </p:cNvPr>
          <p:cNvSpPr txBox="1"/>
          <p:nvPr userDrawn="1"/>
        </p:nvSpPr>
        <p:spPr>
          <a:xfrm>
            <a:off x="258957" y="2312768"/>
            <a:ext cx="1326177" cy="1068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ts val="900"/>
              </a:lnSpc>
            </a:pPr>
            <a:r>
              <a:rPr lang="en-US" sz="600" b="1" i="0">
                <a:solidFill>
                  <a:srgbClr val="041E42"/>
                </a:solidFill>
                <a:latin typeface="Everyday Sans Semibold" pitchFamily="2" charset="77"/>
              </a:rPr>
              <a:t>Out of Market</a:t>
            </a:r>
          </a:p>
        </p:txBody>
      </p:sp>
      <p:sp>
        <p:nvSpPr>
          <p:cNvPr id="39" name="Text Placeholder 12">
            <a:extLst>
              <a:ext uri="{FF2B5EF4-FFF2-40B4-BE49-F238E27FC236}">
                <a16:creationId xmlns:a16="http://schemas.microsoft.com/office/drawing/2014/main" id="{FB6D7D96-3C0F-55CC-5A2D-5DA8FACE7BD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58957" y="2435665"/>
            <a:ext cx="1326177" cy="122897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900"/>
              </a:lnSpc>
              <a:spcAft>
                <a:spcPts val="0"/>
              </a:spcAft>
              <a:buNone/>
              <a:defRPr lang="en-US" sz="60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XX/XX/2024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E45FE7F-5539-9C42-D62B-6AFECE6BAF47}"/>
              </a:ext>
            </a:extLst>
          </p:cNvPr>
          <p:cNvSpPr txBox="1"/>
          <p:nvPr userDrawn="1"/>
        </p:nvSpPr>
        <p:spPr>
          <a:xfrm>
            <a:off x="258957" y="2695457"/>
            <a:ext cx="1326177" cy="1068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ts val="900"/>
              </a:lnSpc>
            </a:pPr>
            <a:r>
              <a:rPr lang="en-US" sz="600" b="1" i="0">
                <a:solidFill>
                  <a:srgbClr val="041E42"/>
                </a:solidFill>
                <a:latin typeface="Everyday Sans Semibold" pitchFamily="2" charset="77"/>
              </a:rPr>
              <a:t>Consideration:</a:t>
            </a:r>
          </a:p>
        </p:txBody>
      </p:sp>
      <p:sp>
        <p:nvSpPr>
          <p:cNvPr id="41" name="Text Placeholder 12">
            <a:extLst>
              <a:ext uri="{FF2B5EF4-FFF2-40B4-BE49-F238E27FC236}">
                <a16:creationId xmlns:a16="http://schemas.microsoft.com/office/drawing/2014/main" id="{8FD56AE9-F81A-A091-9952-E37105BFC62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8957" y="2818354"/>
            <a:ext cx="1326177" cy="122897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900"/>
              </a:lnSpc>
              <a:spcAft>
                <a:spcPts val="0"/>
              </a:spcAft>
              <a:buNone/>
              <a:defRPr lang="en-US" sz="60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3CA648-64F7-E1C8-92C0-907C4F0CE5E3}"/>
              </a:ext>
            </a:extLst>
          </p:cNvPr>
          <p:cNvSpPr txBox="1"/>
          <p:nvPr userDrawn="1"/>
        </p:nvSpPr>
        <p:spPr>
          <a:xfrm>
            <a:off x="258957" y="3076519"/>
            <a:ext cx="1326177" cy="1068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ts val="900"/>
              </a:lnSpc>
            </a:pPr>
            <a:r>
              <a:rPr lang="en-US" sz="600" b="1" i="0">
                <a:solidFill>
                  <a:srgbClr val="041E42"/>
                </a:solidFill>
                <a:latin typeface="Everyday Sans Semibold" pitchFamily="2" charset="77"/>
              </a:rPr>
              <a:t>Asset Type: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108FD8CC-C2EF-B0CD-3DA3-946F372B446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58957" y="3199416"/>
            <a:ext cx="1326177" cy="122897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900"/>
              </a:lnSpc>
              <a:spcAft>
                <a:spcPts val="0"/>
              </a:spcAft>
              <a:buNone/>
              <a:defRPr lang="en-US" sz="60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2B1852E-4A1D-8242-72F8-5A92DA469480}"/>
              </a:ext>
            </a:extLst>
          </p:cNvPr>
          <p:cNvSpPr txBox="1"/>
          <p:nvPr userDrawn="1"/>
        </p:nvSpPr>
        <p:spPr>
          <a:xfrm>
            <a:off x="1719002" y="1552641"/>
            <a:ext cx="1326177" cy="1068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ts val="900"/>
              </a:lnSpc>
            </a:pPr>
            <a:r>
              <a:rPr lang="en-US" sz="600" b="1" i="0">
                <a:solidFill>
                  <a:srgbClr val="041E42"/>
                </a:solidFill>
                <a:latin typeface="Everyday Sans Semibold" pitchFamily="2" charset="77"/>
              </a:rPr>
              <a:t>Mini Version</a:t>
            </a:r>
          </a:p>
        </p:txBody>
      </p:sp>
      <p:sp>
        <p:nvSpPr>
          <p:cNvPr id="45" name="Text Placeholder 12">
            <a:extLst>
              <a:ext uri="{FF2B5EF4-FFF2-40B4-BE49-F238E27FC236}">
                <a16:creationId xmlns:a16="http://schemas.microsoft.com/office/drawing/2014/main" id="{E2879E33-BADC-FA30-66CA-596AB5E55E1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719002" y="1675537"/>
            <a:ext cx="1326177" cy="381281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900"/>
              </a:lnSpc>
              <a:spcAft>
                <a:spcPts val="0"/>
              </a:spcAft>
              <a:buNone/>
              <a:defRPr lang="en-US" sz="60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3C358FD-6D34-9D4D-17F4-A5EB7058A70E}"/>
              </a:ext>
            </a:extLst>
          </p:cNvPr>
          <p:cNvSpPr txBox="1"/>
          <p:nvPr userDrawn="1"/>
        </p:nvSpPr>
        <p:spPr>
          <a:xfrm>
            <a:off x="1719002" y="2186178"/>
            <a:ext cx="1326177" cy="1068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ts val="900"/>
              </a:lnSpc>
            </a:pPr>
            <a:r>
              <a:rPr lang="en-US" sz="600" b="1" i="0">
                <a:solidFill>
                  <a:srgbClr val="041E42"/>
                </a:solidFill>
                <a:latin typeface="Everyday Sans Semibold" pitchFamily="2" charset="77"/>
              </a:rPr>
              <a:t>Large Version</a:t>
            </a:r>
          </a:p>
        </p:txBody>
      </p:sp>
      <p:sp>
        <p:nvSpPr>
          <p:cNvPr id="47" name="Text Placeholder 12">
            <a:extLst>
              <a:ext uri="{FF2B5EF4-FFF2-40B4-BE49-F238E27FC236}">
                <a16:creationId xmlns:a16="http://schemas.microsoft.com/office/drawing/2014/main" id="{B49CA8A2-1136-2A3B-F2A3-265D9592554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719002" y="2309075"/>
            <a:ext cx="1326177" cy="760195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900"/>
              </a:lnSpc>
              <a:spcAft>
                <a:spcPts val="0"/>
              </a:spcAft>
              <a:buNone/>
              <a:defRPr lang="en-US" sz="60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E1ACF64E-6033-D507-8A17-BE4244F9E390}"/>
              </a:ext>
            </a:extLst>
          </p:cNvPr>
          <p:cNvSpPr/>
          <p:nvPr/>
        </p:nvSpPr>
        <p:spPr>
          <a:xfrm>
            <a:off x="3171461" y="1564343"/>
            <a:ext cx="5440191" cy="3682471"/>
          </a:xfrm>
          <a:custGeom>
            <a:avLst/>
            <a:gdLst>
              <a:gd name="connsiteX0" fmla="*/ 14221459 w 14503399"/>
              <a:gd name="connsiteY0" fmla="*/ 434341 h 8837930"/>
              <a:gd name="connsiteX1" fmla="*/ 14198599 w 14503399"/>
              <a:gd name="connsiteY1" fmla="*/ 443230 h 8837930"/>
              <a:gd name="connsiteX2" fmla="*/ 14189711 w 14503399"/>
              <a:gd name="connsiteY2" fmla="*/ 466090 h 8837930"/>
              <a:gd name="connsiteX3" fmla="*/ 14198599 w 14503399"/>
              <a:gd name="connsiteY3" fmla="*/ 488950 h 8837930"/>
              <a:gd name="connsiteX4" fmla="*/ 14221459 w 14503399"/>
              <a:gd name="connsiteY4" fmla="*/ 497840 h 8837930"/>
              <a:gd name="connsiteX5" fmla="*/ 14244321 w 14503399"/>
              <a:gd name="connsiteY5" fmla="*/ 488950 h 8837930"/>
              <a:gd name="connsiteX6" fmla="*/ 14253211 w 14503399"/>
              <a:gd name="connsiteY6" fmla="*/ 466090 h 8837930"/>
              <a:gd name="connsiteX7" fmla="*/ 14244321 w 14503399"/>
              <a:gd name="connsiteY7" fmla="*/ 443230 h 8837930"/>
              <a:gd name="connsiteX8" fmla="*/ 14221459 w 14503399"/>
              <a:gd name="connsiteY8" fmla="*/ 434341 h 8837930"/>
              <a:gd name="connsiteX9" fmla="*/ 14221459 w 14503399"/>
              <a:gd name="connsiteY9" fmla="*/ 339091 h 8837930"/>
              <a:gd name="connsiteX10" fmla="*/ 14198599 w 14503399"/>
              <a:gd name="connsiteY10" fmla="*/ 347980 h 8837930"/>
              <a:gd name="connsiteX11" fmla="*/ 14189711 w 14503399"/>
              <a:gd name="connsiteY11" fmla="*/ 370840 h 8837930"/>
              <a:gd name="connsiteX12" fmla="*/ 14198599 w 14503399"/>
              <a:gd name="connsiteY12" fmla="*/ 393701 h 8837930"/>
              <a:gd name="connsiteX13" fmla="*/ 14221459 w 14503399"/>
              <a:gd name="connsiteY13" fmla="*/ 402590 h 8837930"/>
              <a:gd name="connsiteX14" fmla="*/ 14244321 w 14503399"/>
              <a:gd name="connsiteY14" fmla="*/ 393701 h 8837930"/>
              <a:gd name="connsiteX15" fmla="*/ 14253211 w 14503399"/>
              <a:gd name="connsiteY15" fmla="*/ 370840 h 8837930"/>
              <a:gd name="connsiteX16" fmla="*/ 14244321 w 14503399"/>
              <a:gd name="connsiteY16" fmla="*/ 347980 h 8837930"/>
              <a:gd name="connsiteX17" fmla="*/ 14221459 w 14503399"/>
              <a:gd name="connsiteY17" fmla="*/ 339091 h 8837930"/>
              <a:gd name="connsiteX18" fmla="*/ 2538582 w 14503399"/>
              <a:gd name="connsiteY18" fmla="*/ 298599 h 8837930"/>
              <a:gd name="connsiteX19" fmla="*/ 2539205 w 14503399"/>
              <a:gd name="connsiteY19" fmla="*/ 298926 h 8837930"/>
              <a:gd name="connsiteX20" fmla="*/ 2574289 w 14503399"/>
              <a:gd name="connsiteY20" fmla="*/ 347980 h 8837930"/>
              <a:gd name="connsiteX21" fmla="*/ 2489199 w 14503399"/>
              <a:gd name="connsiteY21" fmla="*/ 347980 h 8837930"/>
              <a:gd name="connsiteX22" fmla="*/ 681761 w 14503399"/>
              <a:gd name="connsiteY22" fmla="*/ 271758 h 8837930"/>
              <a:gd name="connsiteX23" fmla="*/ 652793 w 14503399"/>
              <a:gd name="connsiteY23" fmla="*/ 271996 h 8837930"/>
              <a:gd name="connsiteX24" fmla="*/ 615426 w 14503399"/>
              <a:gd name="connsiteY24" fmla="*/ 285819 h 8837930"/>
              <a:gd name="connsiteX25" fmla="*/ 582819 w 14503399"/>
              <a:gd name="connsiteY25" fmla="*/ 423913 h 8837930"/>
              <a:gd name="connsiteX26" fmla="*/ 720913 w 14503399"/>
              <a:gd name="connsiteY26" fmla="*/ 456519 h 8837930"/>
              <a:gd name="connsiteX27" fmla="*/ 753520 w 14503399"/>
              <a:gd name="connsiteY27" fmla="*/ 318426 h 8837930"/>
              <a:gd name="connsiteX28" fmla="*/ 681761 w 14503399"/>
              <a:gd name="connsiteY28" fmla="*/ 271758 h 8837930"/>
              <a:gd name="connsiteX29" fmla="*/ 967740 w 14503399"/>
              <a:gd name="connsiteY29" fmla="*/ 270511 h 8837930"/>
              <a:gd name="connsiteX30" fmla="*/ 867410 w 14503399"/>
              <a:gd name="connsiteY30" fmla="*/ 370841 h 8837930"/>
              <a:gd name="connsiteX31" fmla="*/ 967740 w 14503399"/>
              <a:gd name="connsiteY31" fmla="*/ 471171 h 8837930"/>
              <a:gd name="connsiteX32" fmla="*/ 1068070 w 14503399"/>
              <a:gd name="connsiteY32" fmla="*/ 370841 h 8837930"/>
              <a:gd name="connsiteX33" fmla="*/ 967740 w 14503399"/>
              <a:gd name="connsiteY33" fmla="*/ 270511 h 8837930"/>
              <a:gd name="connsiteX34" fmla="*/ 368299 w 14503399"/>
              <a:gd name="connsiteY34" fmla="*/ 270511 h 8837930"/>
              <a:gd name="connsiteX35" fmla="*/ 267969 w 14503399"/>
              <a:gd name="connsiteY35" fmla="*/ 370841 h 8837930"/>
              <a:gd name="connsiteX36" fmla="*/ 368299 w 14503399"/>
              <a:gd name="connsiteY36" fmla="*/ 471171 h 8837930"/>
              <a:gd name="connsiteX37" fmla="*/ 468629 w 14503399"/>
              <a:gd name="connsiteY37" fmla="*/ 370841 h 8837930"/>
              <a:gd name="connsiteX38" fmla="*/ 368299 w 14503399"/>
              <a:gd name="connsiteY38" fmla="*/ 270511 h 8837930"/>
              <a:gd name="connsiteX39" fmla="*/ 1934209 w 14503399"/>
              <a:gd name="connsiteY39" fmla="*/ 266700 h 8837930"/>
              <a:gd name="connsiteX40" fmla="*/ 1934209 w 14503399"/>
              <a:gd name="connsiteY40" fmla="*/ 370840 h 8837930"/>
              <a:gd name="connsiteX41" fmla="*/ 1934209 w 14503399"/>
              <a:gd name="connsiteY41" fmla="*/ 474980 h 8837930"/>
              <a:gd name="connsiteX42" fmla="*/ 2038349 w 14503399"/>
              <a:gd name="connsiteY42" fmla="*/ 370840 h 8837930"/>
              <a:gd name="connsiteX43" fmla="*/ 1494790 w 14503399"/>
              <a:gd name="connsiteY43" fmla="*/ 266700 h 8837930"/>
              <a:gd name="connsiteX44" fmla="*/ 1390650 w 14503399"/>
              <a:gd name="connsiteY44" fmla="*/ 370840 h 8837930"/>
              <a:gd name="connsiteX45" fmla="*/ 1494790 w 14503399"/>
              <a:gd name="connsiteY45" fmla="*/ 474980 h 8837930"/>
              <a:gd name="connsiteX46" fmla="*/ 1494790 w 14503399"/>
              <a:gd name="connsiteY46" fmla="*/ 370840 h 8837930"/>
              <a:gd name="connsiteX47" fmla="*/ 2574289 w 14503399"/>
              <a:gd name="connsiteY47" fmla="*/ 262890 h 8837930"/>
              <a:gd name="connsiteX48" fmla="*/ 2538582 w 14503399"/>
              <a:gd name="connsiteY48" fmla="*/ 298599 h 8837930"/>
              <a:gd name="connsiteX49" fmla="*/ 2511960 w 14503399"/>
              <a:gd name="connsiteY49" fmla="*/ 284580 h 8837930"/>
              <a:gd name="connsiteX50" fmla="*/ 2480309 w 14503399"/>
              <a:gd name="connsiteY50" fmla="*/ 279400 h 8837930"/>
              <a:gd name="connsiteX51" fmla="*/ 2382519 w 14503399"/>
              <a:gd name="connsiteY51" fmla="*/ 377191 h 8837930"/>
              <a:gd name="connsiteX52" fmla="*/ 2480309 w 14503399"/>
              <a:gd name="connsiteY52" fmla="*/ 474980 h 8837930"/>
              <a:gd name="connsiteX53" fmla="*/ 2574289 w 14503399"/>
              <a:gd name="connsiteY53" fmla="*/ 407671 h 8837930"/>
              <a:gd name="connsiteX54" fmla="*/ 2574289 w 14503399"/>
              <a:gd name="connsiteY54" fmla="*/ 347980 h 8837930"/>
              <a:gd name="connsiteX55" fmla="*/ 14221459 w 14503399"/>
              <a:gd name="connsiteY55" fmla="*/ 243840 h 8837930"/>
              <a:gd name="connsiteX56" fmla="*/ 14198599 w 14503399"/>
              <a:gd name="connsiteY56" fmla="*/ 252730 h 8837930"/>
              <a:gd name="connsiteX57" fmla="*/ 14189711 w 14503399"/>
              <a:gd name="connsiteY57" fmla="*/ 275591 h 8837930"/>
              <a:gd name="connsiteX58" fmla="*/ 14198599 w 14503399"/>
              <a:gd name="connsiteY58" fmla="*/ 298450 h 8837930"/>
              <a:gd name="connsiteX59" fmla="*/ 14221459 w 14503399"/>
              <a:gd name="connsiteY59" fmla="*/ 307340 h 8837930"/>
              <a:gd name="connsiteX60" fmla="*/ 14244321 w 14503399"/>
              <a:gd name="connsiteY60" fmla="*/ 298450 h 8837930"/>
              <a:gd name="connsiteX61" fmla="*/ 14253211 w 14503399"/>
              <a:gd name="connsiteY61" fmla="*/ 275591 h 8837930"/>
              <a:gd name="connsiteX62" fmla="*/ 14244321 w 14503399"/>
              <a:gd name="connsiteY62" fmla="*/ 252730 h 8837930"/>
              <a:gd name="connsiteX63" fmla="*/ 14221459 w 14503399"/>
              <a:gd name="connsiteY63" fmla="*/ 243840 h 8837930"/>
              <a:gd name="connsiteX64" fmla="*/ 3072129 w 14503399"/>
              <a:gd name="connsiteY64" fmla="*/ 214631 h 8837930"/>
              <a:gd name="connsiteX65" fmla="*/ 2915919 w 14503399"/>
              <a:gd name="connsiteY65" fmla="*/ 370841 h 8837930"/>
              <a:gd name="connsiteX66" fmla="*/ 3072129 w 14503399"/>
              <a:gd name="connsiteY66" fmla="*/ 527051 h 8837930"/>
              <a:gd name="connsiteX67" fmla="*/ 13765529 w 14503399"/>
              <a:gd name="connsiteY67" fmla="*/ 527051 h 8837930"/>
              <a:gd name="connsiteX68" fmla="*/ 13921739 w 14503399"/>
              <a:gd name="connsiteY68" fmla="*/ 370841 h 8837930"/>
              <a:gd name="connsiteX69" fmla="*/ 13765529 w 14503399"/>
              <a:gd name="connsiteY69" fmla="*/ 214631 h 8837930"/>
              <a:gd name="connsiteX70" fmla="*/ 255270 w 14503399"/>
              <a:gd name="connsiteY70" fmla="*/ 0 h 8837930"/>
              <a:gd name="connsiteX71" fmla="*/ 14248131 w 14503399"/>
              <a:gd name="connsiteY71" fmla="*/ 0 h 8837930"/>
              <a:gd name="connsiteX72" fmla="*/ 14503399 w 14503399"/>
              <a:gd name="connsiteY72" fmla="*/ 255270 h 8837930"/>
              <a:gd name="connsiteX73" fmla="*/ 14503399 w 14503399"/>
              <a:gd name="connsiteY73" fmla="*/ 8582660 h 8837930"/>
              <a:gd name="connsiteX74" fmla="*/ 14248131 w 14503399"/>
              <a:gd name="connsiteY74" fmla="*/ 8837930 h 8837930"/>
              <a:gd name="connsiteX75" fmla="*/ 255270 w 14503399"/>
              <a:gd name="connsiteY75" fmla="*/ 8837930 h 8837930"/>
              <a:gd name="connsiteX76" fmla="*/ 0 w 14503399"/>
              <a:gd name="connsiteY76" fmla="*/ 8582660 h 8837930"/>
              <a:gd name="connsiteX77" fmla="*/ 0 w 14503399"/>
              <a:gd name="connsiteY77" fmla="*/ 256541 h 8837930"/>
              <a:gd name="connsiteX78" fmla="*/ 255270 w 14503399"/>
              <a:gd name="connsiteY78" fmla="*/ 1270 h 8837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4503399" h="8837930">
                <a:moveTo>
                  <a:pt x="14221459" y="434341"/>
                </a:moveTo>
                <a:cubicBezTo>
                  <a:pt x="14212571" y="434341"/>
                  <a:pt x="14204949" y="436881"/>
                  <a:pt x="14198599" y="443230"/>
                </a:cubicBezTo>
                <a:cubicBezTo>
                  <a:pt x="14192249" y="449580"/>
                  <a:pt x="14189711" y="457200"/>
                  <a:pt x="14189711" y="466090"/>
                </a:cubicBezTo>
                <a:cubicBezTo>
                  <a:pt x="14189711" y="474980"/>
                  <a:pt x="14192249" y="482600"/>
                  <a:pt x="14198599" y="488950"/>
                </a:cubicBezTo>
                <a:cubicBezTo>
                  <a:pt x="14204949" y="495300"/>
                  <a:pt x="14212571" y="497840"/>
                  <a:pt x="14221459" y="497840"/>
                </a:cubicBezTo>
                <a:cubicBezTo>
                  <a:pt x="14230349" y="497840"/>
                  <a:pt x="14237971" y="494030"/>
                  <a:pt x="14244321" y="488950"/>
                </a:cubicBezTo>
                <a:cubicBezTo>
                  <a:pt x="14250671" y="482600"/>
                  <a:pt x="14253211" y="474980"/>
                  <a:pt x="14253211" y="466090"/>
                </a:cubicBezTo>
                <a:cubicBezTo>
                  <a:pt x="14253211" y="457200"/>
                  <a:pt x="14250671" y="449580"/>
                  <a:pt x="14244321" y="443230"/>
                </a:cubicBezTo>
                <a:cubicBezTo>
                  <a:pt x="14237971" y="436881"/>
                  <a:pt x="14230349" y="434341"/>
                  <a:pt x="14221459" y="434341"/>
                </a:cubicBezTo>
                <a:close/>
                <a:moveTo>
                  <a:pt x="14221459" y="339091"/>
                </a:moveTo>
                <a:cubicBezTo>
                  <a:pt x="14212571" y="339091"/>
                  <a:pt x="14204949" y="341631"/>
                  <a:pt x="14198599" y="347980"/>
                </a:cubicBezTo>
                <a:cubicBezTo>
                  <a:pt x="14192249" y="354330"/>
                  <a:pt x="14189711" y="361950"/>
                  <a:pt x="14189711" y="370840"/>
                </a:cubicBezTo>
                <a:cubicBezTo>
                  <a:pt x="14189711" y="379731"/>
                  <a:pt x="14192249" y="387350"/>
                  <a:pt x="14198599" y="393701"/>
                </a:cubicBezTo>
                <a:cubicBezTo>
                  <a:pt x="14204949" y="400050"/>
                  <a:pt x="14212571" y="402590"/>
                  <a:pt x="14221459" y="402590"/>
                </a:cubicBezTo>
                <a:cubicBezTo>
                  <a:pt x="14230349" y="402590"/>
                  <a:pt x="14237971" y="400050"/>
                  <a:pt x="14244321" y="393701"/>
                </a:cubicBezTo>
                <a:cubicBezTo>
                  <a:pt x="14250671" y="387350"/>
                  <a:pt x="14253211" y="379731"/>
                  <a:pt x="14253211" y="370840"/>
                </a:cubicBezTo>
                <a:cubicBezTo>
                  <a:pt x="14253211" y="361950"/>
                  <a:pt x="14250671" y="354330"/>
                  <a:pt x="14244321" y="347980"/>
                </a:cubicBezTo>
                <a:cubicBezTo>
                  <a:pt x="14237971" y="341631"/>
                  <a:pt x="14230349" y="339091"/>
                  <a:pt x="14221459" y="339091"/>
                </a:cubicBezTo>
                <a:close/>
                <a:moveTo>
                  <a:pt x="2538582" y="298599"/>
                </a:moveTo>
                <a:lnTo>
                  <a:pt x="2539205" y="298926"/>
                </a:lnTo>
                <a:cubicBezTo>
                  <a:pt x="2555557" y="311151"/>
                  <a:pt x="2567939" y="328295"/>
                  <a:pt x="2574289" y="347980"/>
                </a:cubicBezTo>
                <a:lnTo>
                  <a:pt x="2489199" y="347980"/>
                </a:lnTo>
                <a:close/>
                <a:moveTo>
                  <a:pt x="681761" y="271758"/>
                </a:moveTo>
                <a:cubicBezTo>
                  <a:pt x="672214" y="270448"/>
                  <a:pt x="662453" y="270502"/>
                  <a:pt x="652793" y="271996"/>
                </a:cubicBezTo>
                <a:cubicBezTo>
                  <a:pt x="639913" y="273986"/>
                  <a:pt x="627211" y="278536"/>
                  <a:pt x="615426" y="285819"/>
                </a:cubicBezTo>
                <a:cubicBezTo>
                  <a:pt x="568289" y="314947"/>
                  <a:pt x="553689" y="376774"/>
                  <a:pt x="582819" y="423913"/>
                </a:cubicBezTo>
                <a:cubicBezTo>
                  <a:pt x="611948" y="471050"/>
                  <a:pt x="673776" y="485649"/>
                  <a:pt x="720913" y="456519"/>
                </a:cubicBezTo>
                <a:cubicBezTo>
                  <a:pt x="768051" y="427390"/>
                  <a:pt x="782650" y="365564"/>
                  <a:pt x="753520" y="318426"/>
                </a:cubicBezTo>
                <a:cubicBezTo>
                  <a:pt x="737135" y="291912"/>
                  <a:pt x="710404" y="275692"/>
                  <a:pt x="681761" y="271758"/>
                </a:cubicBezTo>
                <a:close/>
                <a:moveTo>
                  <a:pt x="967740" y="270511"/>
                </a:moveTo>
                <a:cubicBezTo>
                  <a:pt x="911860" y="270511"/>
                  <a:pt x="867410" y="314962"/>
                  <a:pt x="867410" y="370841"/>
                </a:cubicBezTo>
                <a:cubicBezTo>
                  <a:pt x="867410" y="426721"/>
                  <a:pt x="911860" y="471171"/>
                  <a:pt x="967740" y="471171"/>
                </a:cubicBezTo>
                <a:cubicBezTo>
                  <a:pt x="1023620" y="471171"/>
                  <a:pt x="1068070" y="426721"/>
                  <a:pt x="1068070" y="370841"/>
                </a:cubicBezTo>
                <a:cubicBezTo>
                  <a:pt x="1068070" y="314962"/>
                  <a:pt x="1023620" y="270511"/>
                  <a:pt x="967740" y="270511"/>
                </a:cubicBezTo>
                <a:close/>
                <a:moveTo>
                  <a:pt x="368299" y="270511"/>
                </a:moveTo>
                <a:cubicBezTo>
                  <a:pt x="312419" y="270511"/>
                  <a:pt x="267969" y="314962"/>
                  <a:pt x="267969" y="370841"/>
                </a:cubicBezTo>
                <a:cubicBezTo>
                  <a:pt x="267969" y="426721"/>
                  <a:pt x="312419" y="471171"/>
                  <a:pt x="368299" y="471171"/>
                </a:cubicBezTo>
                <a:cubicBezTo>
                  <a:pt x="422909" y="471171"/>
                  <a:pt x="468629" y="426721"/>
                  <a:pt x="468629" y="370841"/>
                </a:cubicBezTo>
                <a:cubicBezTo>
                  <a:pt x="468629" y="314962"/>
                  <a:pt x="424179" y="270511"/>
                  <a:pt x="368299" y="270511"/>
                </a:cubicBezTo>
                <a:close/>
                <a:moveTo>
                  <a:pt x="1934209" y="266700"/>
                </a:moveTo>
                <a:lnTo>
                  <a:pt x="1934209" y="370840"/>
                </a:lnTo>
                <a:lnTo>
                  <a:pt x="1934209" y="474980"/>
                </a:lnTo>
                <a:lnTo>
                  <a:pt x="2038349" y="370840"/>
                </a:lnTo>
                <a:close/>
                <a:moveTo>
                  <a:pt x="1494790" y="266700"/>
                </a:moveTo>
                <a:lnTo>
                  <a:pt x="1390650" y="370840"/>
                </a:lnTo>
                <a:lnTo>
                  <a:pt x="1494790" y="474980"/>
                </a:lnTo>
                <a:lnTo>
                  <a:pt x="1494790" y="370840"/>
                </a:lnTo>
                <a:close/>
                <a:moveTo>
                  <a:pt x="2574289" y="262890"/>
                </a:moveTo>
                <a:lnTo>
                  <a:pt x="2538582" y="298599"/>
                </a:lnTo>
                <a:lnTo>
                  <a:pt x="2511960" y="284580"/>
                </a:lnTo>
                <a:cubicBezTo>
                  <a:pt x="2502058" y="281226"/>
                  <a:pt x="2491422" y="279400"/>
                  <a:pt x="2480309" y="279400"/>
                </a:cubicBezTo>
                <a:cubicBezTo>
                  <a:pt x="2425699" y="279400"/>
                  <a:pt x="2382519" y="323850"/>
                  <a:pt x="2382519" y="377191"/>
                </a:cubicBezTo>
                <a:cubicBezTo>
                  <a:pt x="2382519" y="431801"/>
                  <a:pt x="2426969" y="474980"/>
                  <a:pt x="2480309" y="474980"/>
                </a:cubicBezTo>
                <a:cubicBezTo>
                  <a:pt x="2523489" y="474980"/>
                  <a:pt x="2561589" y="447040"/>
                  <a:pt x="2574289" y="407671"/>
                </a:cubicBezTo>
                <a:lnTo>
                  <a:pt x="2574289" y="347980"/>
                </a:lnTo>
                <a:close/>
                <a:moveTo>
                  <a:pt x="14221459" y="243840"/>
                </a:moveTo>
                <a:cubicBezTo>
                  <a:pt x="14212571" y="243840"/>
                  <a:pt x="14204949" y="246380"/>
                  <a:pt x="14198599" y="252730"/>
                </a:cubicBezTo>
                <a:cubicBezTo>
                  <a:pt x="14192249" y="259080"/>
                  <a:pt x="14189711" y="266700"/>
                  <a:pt x="14189711" y="275591"/>
                </a:cubicBezTo>
                <a:cubicBezTo>
                  <a:pt x="14189711" y="284481"/>
                  <a:pt x="14192249" y="292101"/>
                  <a:pt x="14198599" y="298450"/>
                </a:cubicBezTo>
                <a:cubicBezTo>
                  <a:pt x="14204949" y="304800"/>
                  <a:pt x="14212571" y="307340"/>
                  <a:pt x="14221459" y="307340"/>
                </a:cubicBezTo>
                <a:cubicBezTo>
                  <a:pt x="14230349" y="307340"/>
                  <a:pt x="14237971" y="304800"/>
                  <a:pt x="14244321" y="298450"/>
                </a:cubicBezTo>
                <a:cubicBezTo>
                  <a:pt x="14250671" y="292101"/>
                  <a:pt x="14253211" y="284481"/>
                  <a:pt x="14253211" y="275591"/>
                </a:cubicBezTo>
                <a:cubicBezTo>
                  <a:pt x="14253211" y="266700"/>
                  <a:pt x="14250671" y="259080"/>
                  <a:pt x="14244321" y="252730"/>
                </a:cubicBezTo>
                <a:cubicBezTo>
                  <a:pt x="14237971" y="246380"/>
                  <a:pt x="14230349" y="243840"/>
                  <a:pt x="14221459" y="243840"/>
                </a:cubicBezTo>
                <a:close/>
                <a:moveTo>
                  <a:pt x="3072129" y="214631"/>
                </a:moveTo>
                <a:cubicBezTo>
                  <a:pt x="2985769" y="214631"/>
                  <a:pt x="2915919" y="284481"/>
                  <a:pt x="2915919" y="370841"/>
                </a:cubicBezTo>
                <a:cubicBezTo>
                  <a:pt x="2915919" y="457201"/>
                  <a:pt x="2985769" y="527051"/>
                  <a:pt x="3072129" y="527051"/>
                </a:cubicBezTo>
                <a:lnTo>
                  <a:pt x="13765529" y="527051"/>
                </a:lnTo>
                <a:cubicBezTo>
                  <a:pt x="13851889" y="527051"/>
                  <a:pt x="13921739" y="457201"/>
                  <a:pt x="13921739" y="370841"/>
                </a:cubicBezTo>
                <a:cubicBezTo>
                  <a:pt x="13921739" y="284481"/>
                  <a:pt x="13851889" y="214631"/>
                  <a:pt x="13765529" y="214631"/>
                </a:cubicBezTo>
                <a:close/>
                <a:moveTo>
                  <a:pt x="255270" y="0"/>
                </a:moveTo>
                <a:lnTo>
                  <a:pt x="14248131" y="0"/>
                </a:lnTo>
                <a:cubicBezTo>
                  <a:pt x="14389099" y="0"/>
                  <a:pt x="14503399" y="114301"/>
                  <a:pt x="14503399" y="255270"/>
                </a:cubicBezTo>
                <a:lnTo>
                  <a:pt x="14503399" y="8582660"/>
                </a:lnTo>
                <a:cubicBezTo>
                  <a:pt x="14503399" y="8723630"/>
                  <a:pt x="14389099" y="8837930"/>
                  <a:pt x="14248131" y="8837930"/>
                </a:cubicBezTo>
                <a:lnTo>
                  <a:pt x="255270" y="8837930"/>
                </a:lnTo>
                <a:cubicBezTo>
                  <a:pt x="114300" y="8837930"/>
                  <a:pt x="0" y="8723630"/>
                  <a:pt x="0" y="8582660"/>
                </a:cubicBezTo>
                <a:lnTo>
                  <a:pt x="0" y="256541"/>
                </a:lnTo>
                <a:cubicBezTo>
                  <a:pt x="0" y="115570"/>
                  <a:pt x="114300" y="1270"/>
                  <a:pt x="255270" y="1270"/>
                </a:cubicBezTo>
                <a:close/>
              </a:path>
            </a:pathLst>
          </a:custGeom>
          <a:noFill/>
          <a:ln w="12700" cap="flat">
            <a:solidFill>
              <a:srgbClr val="001E60"/>
            </a:solidFill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C1698768-6523-6280-0815-5BEB329CA5BD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173842" y="1855990"/>
            <a:ext cx="5435428" cy="3386667"/>
          </a:xfrm>
          <a:custGeom>
            <a:avLst/>
            <a:gdLst>
              <a:gd name="connsiteX0" fmla="*/ 0 w 14490699"/>
              <a:gd name="connsiteY0" fmla="*/ 0 h 8128000"/>
              <a:gd name="connsiteX1" fmla="*/ 14490699 w 14490699"/>
              <a:gd name="connsiteY1" fmla="*/ 0 h 8128000"/>
              <a:gd name="connsiteX2" fmla="*/ 14490699 w 14490699"/>
              <a:gd name="connsiteY2" fmla="*/ 7874000 h 8128000"/>
              <a:gd name="connsiteX3" fmla="*/ 14236699 w 14490699"/>
              <a:gd name="connsiteY3" fmla="*/ 8128000 h 8128000"/>
              <a:gd name="connsiteX4" fmla="*/ 254000 w 14490699"/>
              <a:gd name="connsiteY4" fmla="*/ 8128000 h 8128000"/>
              <a:gd name="connsiteX5" fmla="*/ 0 w 14490699"/>
              <a:gd name="connsiteY5" fmla="*/ 7874000 h 812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90699" h="8128000">
                <a:moveTo>
                  <a:pt x="0" y="0"/>
                </a:moveTo>
                <a:lnTo>
                  <a:pt x="14490699" y="0"/>
                </a:lnTo>
                <a:lnTo>
                  <a:pt x="14490699" y="7874000"/>
                </a:lnTo>
                <a:cubicBezTo>
                  <a:pt x="14490699" y="8013700"/>
                  <a:pt x="14376399" y="8128000"/>
                  <a:pt x="14236699" y="8128000"/>
                </a:cubicBezTo>
                <a:lnTo>
                  <a:pt x="254000" y="8128000"/>
                </a:lnTo>
                <a:cubicBezTo>
                  <a:pt x="114300" y="8128000"/>
                  <a:pt x="0" y="8013700"/>
                  <a:pt x="0" y="787400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94509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ss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052" y="883920"/>
            <a:ext cx="8029284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38" name="Text Placeholder 12">
            <a:extLst>
              <a:ext uri="{FF2B5EF4-FFF2-40B4-BE49-F238E27FC236}">
                <a16:creationId xmlns:a16="http://schemas.microsoft.com/office/drawing/2014/main" id="{00F4B7A1-10E5-AD1B-8A77-3C649AD9BA6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182008" y="5035658"/>
            <a:ext cx="1509324" cy="198731"/>
          </a:xfrm>
        </p:spPr>
        <p:txBody>
          <a:bodyPr lIns="0" tIns="0" rIns="0" bIns="0" anchor="b" anchorCtr="0">
            <a:noAutofit/>
          </a:bodyPr>
          <a:lstStyle>
            <a:lvl1pPr marL="0" indent="0" algn="ctr">
              <a:lnSpc>
                <a:spcPts val="825"/>
              </a:lnSpc>
              <a:spcAft>
                <a:spcPts val="0"/>
              </a:spcAft>
              <a:buNone/>
              <a:defRPr lang="en-US" sz="60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2F5737A-15FC-E2EE-4F60-E74F6845AAB2}"/>
              </a:ext>
            </a:extLst>
          </p:cNvPr>
          <p:cNvSpPr/>
          <p:nvPr/>
        </p:nvSpPr>
        <p:spPr>
          <a:xfrm>
            <a:off x="3182008" y="1571932"/>
            <a:ext cx="1509324" cy="3420074"/>
          </a:xfrm>
          <a:custGeom>
            <a:avLst/>
            <a:gdLst>
              <a:gd name="connsiteX0" fmla="*/ 600132 w 4023816"/>
              <a:gd name="connsiteY0" fmla="*/ 8208178 h 8208178"/>
              <a:gd name="connsiteX1" fmla="*/ 0 w 4023816"/>
              <a:gd name="connsiteY1" fmla="*/ 7608046 h 8208178"/>
              <a:gd name="connsiteX2" fmla="*/ 0 w 4023816"/>
              <a:gd name="connsiteY2" fmla="*/ 600132 h 8208178"/>
              <a:gd name="connsiteX3" fmla="*/ 600132 w 4023816"/>
              <a:gd name="connsiteY3" fmla="*/ 0 h 8208178"/>
              <a:gd name="connsiteX4" fmla="*/ 3423685 w 4023816"/>
              <a:gd name="connsiteY4" fmla="*/ 0 h 8208178"/>
              <a:gd name="connsiteX5" fmla="*/ 4023816 w 4023816"/>
              <a:gd name="connsiteY5" fmla="*/ 600132 h 8208178"/>
              <a:gd name="connsiteX6" fmla="*/ 4023816 w 4023816"/>
              <a:gd name="connsiteY6" fmla="*/ 7608046 h 8208178"/>
              <a:gd name="connsiteX7" fmla="*/ 3423685 w 4023816"/>
              <a:gd name="connsiteY7" fmla="*/ 8208178 h 8208178"/>
              <a:gd name="connsiteX8" fmla="*/ 600132 w 4023816"/>
              <a:gd name="connsiteY8" fmla="*/ 8208178 h 8208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23816" h="8208178">
                <a:moveTo>
                  <a:pt x="600132" y="8208178"/>
                </a:moveTo>
                <a:cubicBezTo>
                  <a:pt x="268849" y="8208178"/>
                  <a:pt x="0" y="7939330"/>
                  <a:pt x="0" y="7608046"/>
                </a:cubicBezTo>
                <a:lnTo>
                  <a:pt x="0" y="600132"/>
                </a:lnTo>
                <a:cubicBezTo>
                  <a:pt x="0" y="268849"/>
                  <a:pt x="268849" y="0"/>
                  <a:pt x="600132" y="0"/>
                </a:cubicBezTo>
                <a:lnTo>
                  <a:pt x="3423685" y="0"/>
                </a:lnTo>
                <a:cubicBezTo>
                  <a:pt x="3754968" y="0"/>
                  <a:pt x="4023816" y="268849"/>
                  <a:pt x="4023816" y="600132"/>
                </a:cubicBezTo>
                <a:lnTo>
                  <a:pt x="4023816" y="7608046"/>
                </a:lnTo>
                <a:cubicBezTo>
                  <a:pt x="4023816" y="7939330"/>
                  <a:pt x="3754968" y="8208178"/>
                  <a:pt x="3423685" y="8208178"/>
                </a:cubicBezTo>
                <a:lnTo>
                  <a:pt x="600132" y="8208178"/>
                </a:lnTo>
                <a:close/>
              </a:path>
            </a:pathLst>
          </a:custGeom>
          <a:noFill/>
          <a:ln w="1274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61ADFF66-0910-0261-2BA5-36D92D10943D}"/>
              </a:ext>
            </a:extLst>
          </p:cNvPr>
          <p:cNvSpPr/>
          <p:nvPr/>
        </p:nvSpPr>
        <p:spPr>
          <a:xfrm>
            <a:off x="5355667" y="1552640"/>
            <a:ext cx="3078869" cy="1676590"/>
          </a:xfrm>
          <a:custGeom>
            <a:avLst/>
            <a:gdLst>
              <a:gd name="connsiteX0" fmla="*/ 8208178 w 8208178"/>
              <a:gd name="connsiteY0" fmla="*/ 3423684 h 4023816"/>
              <a:gd name="connsiteX1" fmla="*/ 7608046 w 8208178"/>
              <a:gd name="connsiteY1" fmla="*/ 4023817 h 4023816"/>
              <a:gd name="connsiteX2" fmla="*/ 600132 w 8208178"/>
              <a:gd name="connsiteY2" fmla="*/ 4023817 h 4023816"/>
              <a:gd name="connsiteX3" fmla="*/ 0 w 8208178"/>
              <a:gd name="connsiteY3" fmla="*/ 3423684 h 4023816"/>
              <a:gd name="connsiteX4" fmla="*/ 0 w 8208178"/>
              <a:gd name="connsiteY4" fmla="*/ 600132 h 4023816"/>
              <a:gd name="connsiteX5" fmla="*/ 600132 w 8208178"/>
              <a:gd name="connsiteY5" fmla="*/ 0 h 4023816"/>
              <a:gd name="connsiteX6" fmla="*/ 7608046 w 8208178"/>
              <a:gd name="connsiteY6" fmla="*/ 0 h 4023816"/>
              <a:gd name="connsiteX7" fmla="*/ 8208178 w 8208178"/>
              <a:gd name="connsiteY7" fmla="*/ 600132 h 4023816"/>
              <a:gd name="connsiteX8" fmla="*/ 8208178 w 8208178"/>
              <a:gd name="connsiteY8" fmla="*/ 3423684 h 4023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08178" h="4023816">
                <a:moveTo>
                  <a:pt x="8208178" y="3423684"/>
                </a:moveTo>
                <a:cubicBezTo>
                  <a:pt x="8208178" y="3754967"/>
                  <a:pt x="7939330" y="4023817"/>
                  <a:pt x="7608046" y="4023817"/>
                </a:cubicBezTo>
                <a:lnTo>
                  <a:pt x="600132" y="4023817"/>
                </a:lnTo>
                <a:cubicBezTo>
                  <a:pt x="268849" y="4023817"/>
                  <a:pt x="0" y="3754967"/>
                  <a:pt x="0" y="3423684"/>
                </a:cubicBezTo>
                <a:lnTo>
                  <a:pt x="0" y="600132"/>
                </a:lnTo>
                <a:cubicBezTo>
                  <a:pt x="0" y="268849"/>
                  <a:pt x="268849" y="0"/>
                  <a:pt x="600132" y="0"/>
                </a:cubicBezTo>
                <a:lnTo>
                  <a:pt x="7608046" y="0"/>
                </a:lnTo>
                <a:cubicBezTo>
                  <a:pt x="7939330" y="0"/>
                  <a:pt x="8208178" y="268849"/>
                  <a:pt x="8208178" y="600132"/>
                </a:cubicBezTo>
                <a:lnTo>
                  <a:pt x="8208178" y="3423684"/>
                </a:lnTo>
                <a:close/>
              </a:path>
            </a:pathLst>
          </a:custGeom>
          <a:noFill/>
          <a:ln w="1274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6498E5F0-793B-9053-1C7D-A7AE29749FD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38888" y="1638598"/>
            <a:ext cx="1404827" cy="3298825"/>
          </a:xfrm>
          <a:custGeom>
            <a:avLst/>
            <a:gdLst>
              <a:gd name="connsiteX0" fmla="*/ 466090 w 3745229"/>
              <a:gd name="connsiteY0" fmla="*/ 0 h 7917180"/>
              <a:gd name="connsiteX1" fmla="*/ 1160779 w 3745229"/>
              <a:gd name="connsiteY1" fmla="*/ 0 h 7917180"/>
              <a:gd name="connsiteX2" fmla="*/ 1230629 w 3745229"/>
              <a:gd name="connsiteY2" fmla="*/ 69850 h 7917180"/>
              <a:gd name="connsiteX3" fmla="*/ 1230629 w 3745229"/>
              <a:gd name="connsiteY3" fmla="*/ 246380 h 7917180"/>
              <a:gd name="connsiteX4" fmla="*/ 1300479 w 3745229"/>
              <a:gd name="connsiteY4" fmla="*/ 316230 h 7917180"/>
              <a:gd name="connsiteX5" fmla="*/ 1301750 w 3745229"/>
              <a:gd name="connsiteY5" fmla="*/ 316230 h 7917180"/>
              <a:gd name="connsiteX6" fmla="*/ 2444750 w 3745229"/>
              <a:gd name="connsiteY6" fmla="*/ 316230 h 7917180"/>
              <a:gd name="connsiteX7" fmla="*/ 2446020 w 3745229"/>
              <a:gd name="connsiteY7" fmla="*/ 316230 h 7917180"/>
              <a:gd name="connsiteX8" fmla="*/ 2515870 w 3745229"/>
              <a:gd name="connsiteY8" fmla="*/ 246381 h 7917180"/>
              <a:gd name="connsiteX9" fmla="*/ 2515870 w 3745229"/>
              <a:gd name="connsiteY9" fmla="*/ 69850 h 7917180"/>
              <a:gd name="connsiteX10" fmla="*/ 2585720 w 3745229"/>
              <a:gd name="connsiteY10" fmla="*/ 0 h 7917180"/>
              <a:gd name="connsiteX11" fmla="*/ 3279140 w 3745229"/>
              <a:gd name="connsiteY11" fmla="*/ 0 h 7917180"/>
              <a:gd name="connsiteX12" fmla="*/ 3745229 w 3745229"/>
              <a:gd name="connsiteY12" fmla="*/ 466090 h 7917180"/>
              <a:gd name="connsiteX13" fmla="*/ 3745229 w 3745229"/>
              <a:gd name="connsiteY13" fmla="*/ 7451091 h 7917180"/>
              <a:gd name="connsiteX14" fmla="*/ 3376104 w 3745229"/>
              <a:gd name="connsiteY14" fmla="*/ 7907310 h 7917180"/>
              <a:gd name="connsiteX15" fmla="*/ 3306428 w 3745229"/>
              <a:gd name="connsiteY15" fmla="*/ 7914692 h 7917180"/>
              <a:gd name="connsiteX16" fmla="*/ 3281680 w 3745229"/>
              <a:gd name="connsiteY16" fmla="*/ 7917180 h 7917180"/>
              <a:gd name="connsiteX17" fmla="*/ 466090 w 3745229"/>
              <a:gd name="connsiteY17" fmla="*/ 7917180 h 7917180"/>
              <a:gd name="connsiteX18" fmla="*/ 406374 w 3745229"/>
              <a:gd name="connsiteY18" fmla="*/ 7911178 h 7917180"/>
              <a:gd name="connsiteX19" fmla="*/ 370438 w 3745229"/>
              <a:gd name="connsiteY19" fmla="*/ 7907230 h 7917180"/>
              <a:gd name="connsiteX20" fmla="*/ 304626 w 3745229"/>
              <a:gd name="connsiteY20" fmla="*/ 7886843 h 7917180"/>
              <a:gd name="connsiteX21" fmla="*/ 283767 w 3745229"/>
              <a:gd name="connsiteY21" fmla="*/ 7880211 h 7917180"/>
              <a:gd name="connsiteX22" fmla="*/ 205321 w 3745229"/>
              <a:gd name="connsiteY22" fmla="*/ 7837683 h 7917180"/>
              <a:gd name="connsiteX23" fmla="*/ 0 w 3745229"/>
              <a:gd name="connsiteY23" fmla="*/ 7451091 h 7917180"/>
              <a:gd name="connsiteX24" fmla="*/ 0 w 3745229"/>
              <a:gd name="connsiteY24" fmla="*/ 466090 h 7917180"/>
              <a:gd name="connsiteX25" fmla="*/ 466090 w 3745229"/>
              <a:gd name="connsiteY25" fmla="*/ 0 h 7917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745229" h="7917180">
                <a:moveTo>
                  <a:pt x="466090" y="0"/>
                </a:moveTo>
                <a:lnTo>
                  <a:pt x="1160779" y="0"/>
                </a:lnTo>
                <a:cubicBezTo>
                  <a:pt x="1200150" y="0"/>
                  <a:pt x="1230629" y="31750"/>
                  <a:pt x="1230629" y="69850"/>
                </a:cubicBezTo>
                <a:lnTo>
                  <a:pt x="1230629" y="246380"/>
                </a:lnTo>
                <a:cubicBezTo>
                  <a:pt x="1230629" y="285750"/>
                  <a:pt x="1262379" y="316230"/>
                  <a:pt x="1300479" y="316230"/>
                </a:cubicBezTo>
                <a:lnTo>
                  <a:pt x="1301750" y="316230"/>
                </a:lnTo>
                <a:lnTo>
                  <a:pt x="2444750" y="316230"/>
                </a:lnTo>
                <a:lnTo>
                  <a:pt x="2446020" y="316230"/>
                </a:lnTo>
                <a:cubicBezTo>
                  <a:pt x="2484120" y="316230"/>
                  <a:pt x="2515870" y="285750"/>
                  <a:pt x="2515870" y="246381"/>
                </a:cubicBezTo>
                <a:lnTo>
                  <a:pt x="2515870" y="69850"/>
                </a:lnTo>
                <a:cubicBezTo>
                  <a:pt x="2515870" y="31751"/>
                  <a:pt x="2546350" y="0"/>
                  <a:pt x="2585720" y="0"/>
                </a:cubicBezTo>
                <a:lnTo>
                  <a:pt x="3279140" y="0"/>
                </a:lnTo>
                <a:cubicBezTo>
                  <a:pt x="3536950" y="0"/>
                  <a:pt x="3745229" y="208280"/>
                  <a:pt x="3745229" y="466090"/>
                </a:cubicBezTo>
                <a:lnTo>
                  <a:pt x="3745229" y="7451091"/>
                </a:lnTo>
                <a:cubicBezTo>
                  <a:pt x="3745229" y="7675563"/>
                  <a:pt x="3586737" y="7863086"/>
                  <a:pt x="3376104" y="7907310"/>
                </a:cubicBezTo>
                <a:lnTo>
                  <a:pt x="3306428" y="7914692"/>
                </a:lnTo>
                <a:lnTo>
                  <a:pt x="3281680" y="7917180"/>
                </a:lnTo>
                <a:lnTo>
                  <a:pt x="466090" y="7917180"/>
                </a:lnTo>
                <a:lnTo>
                  <a:pt x="406374" y="7911178"/>
                </a:lnTo>
                <a:lnTo>
                  <a:pt x="370438" y="7907230"/>
                </a:lnTo>
                <a:lnTo>
                  <a:pt x="304626" y="7886843"/>
                </a:lnTo>
                <a:lnTo>
                  <a:pt x="283767" y="7880211"/>
                </a:lnTo>
                <a:lnTo>
                  <a:pt x="205321" y="7837683"/>
                </a:lnTo>
                <a:cubicBezTo>
                  <a:pt x="81360" y="7754005"/>
                  <a:pt x="0" y="7612222"/>
                  <a:pt x="0" y="7451091"/>
                </a:cubicBezTo>
                <a:lnTo>
                  <a:pt x="0" y="466090"/>
                </a:lnTo>
                <a:cubicBezTo>
                  <a:pt x="0" y="208280"/>
                  <a:pt x="208280" y="0"/>
                  <a:pt x="46609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6098F12-4D2B-ADD7-AE40-BCF2F252959E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405372" y="1624031"/>
            <a:ext cx="2979458" cy="1533808"/>
          </a:xfrm>
          <a:custGeom>
            <a:avLst/>
            <a:gdLst>
              <a:gd name="connsiteX0" fmla="*/ 467619 w 7943152"/>
              <a:gd name="connsiteY0" fmla="*/ 0 h 3681138"/>
              <a:gd name="connsiteX1" fmla="*/ 7475534 w 7943152"/>
              <a:gd name="connsiteY1" fmla="*/ 0 h 3681138"/>
              <a:gd name="connsiteX2" fmla="*/ 7943152 w 7943152"/>
              <a:gd name="connsiteY2" fmla="*/ 467619 h 3681138"/>
              <a:gd name="connsiteX3" fmla="*/ 7943152 w 7943152"/>
              <a:gd name="connsiteY3" fmla="*/ 3217341 h 3681138"/>
              <a:gd name="connsiteX4" fmla="*/ 7475534 w 7943152"/>
              <a:gd name="connsiteY4" fmla="*/ 3681138 h 3681138"/>
              <a:gd name="connsiteX5" fmla="*/ 467619 w 7943152"/>
              <a:gd name="connsiteY5" fmla="*/ 3681138 h 3681138"/>
              <a:gd name="connsiteX6" fmla="*/ 0 w 7943152"/>
              <a:gd name="connsiteY6" fmla="*/ 3213519 h 3681138"/>
              <a:gd name="connsiteX7" fmla="*/ 0 w 7943152"/>
              <a:gd name="connsiteY7" fmla="*/ 2594202 h 3681138"/>
              <a:gd name="connsiteX8" fmla="*/ 70079 w 7943152"/>
              <a:gd name="connsiteY8" fmla="*/ 2524123 h 3681138"/>
              <a:gd name="connsiteX9" fmla="*/ 247189 w 7943152"/>
              <a:gd name="connsiteY9" fmla="*/ 2524123 h 3681138"/>
              <a:gd name="connsiteX10" fmla="*/ 317268 w 7943152"/>
              <a:gd name="connsiteY10" fmla="*/ 2454044 h 3681138"/>
              <a:gd name="connsiteX11" fmla="*/ 317268 w 7943152"/>
              <a:gd name="connsiteY11" fmla="*/ 2375118 h 3681138"/>
              <a:gd name="connsiteX12" fmla="*/ 317268 w 7943152"/>
              <a:gd name="connsiteY12" fmla="*/ 1306020 h 3681138"/>
              <a:gd name="connsiteX13" fmla="*/ 317268 w 7943152"/>
              <a:gd name="connsiteY13" fmla="*/ 1227094 h 3681138"/>
              <a:gd name="connsiteX14" fmla="*/ 247189 w 7943152"/>
              <a:gd name="connsiteY14" fmla="*/ 1157015 h 3681138"/>
              <a:gd name="connsiteX15" fmla="*/ 70079 w 7943152"/>
              <a:gd name="connsiteY15" fmla="*/ 1157015 h 3681138"/>
              <a:gd name="connsiteX16" fmla="*/ 0 w 7943152"/>
              <a:gd name="connsiteY16" fmla="*/ 1086935 h 3681138"/>
              <a:gd name="connsiteX17" fmla="*/ 0 w 7943152"/>
              <a:gd name="connsiteY17" fmla="*/ 467619 h 3681138"/>
              <a:gd name="connsiteX18" fmla="*/ 467619 w 7943152"/>
              <a:gd name="connsiteY18" fmla="*/ 0 h 368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943152" h="3681138">
                <a:moveTo>
                  <a:pt x="467619" y="0"/>
                </a:moveTo>
                <a:lnTo>
                  <a:pt x="7475534" y="0"/>
                </a:lnTo>
                <a:cubicBezTo>
                  <a:pt x="7734188" y="0"/>
                  <a:pt x="7943152" y="208963"/>
                  <a:pt x="7943152" y="467619"/>
                </a:cubicBezTo>
                <a:lnTo>
                  <a:pt x="7943152" y="3217341"/>
                </a:lnTo>
                <a:cubicBezTo>
                  <a:pt x="7940604" y="3473448"/>
                  <a:pt x="7732916" y="3681138"/>
                  <a:pt x="7475534" y="3681138"/>
                </a:cubicBezTo>
                <a:lnTo>
                  <a:pt x="467619" y="3681138"/>
                </a:lnTo>
                <a:cubicBezTo>
                  <a:pt x="208964" y="3681138"/>
                  <a:pt x="0" y="3472175"/>
                  <a:pt x="0" y="3213519"/>
                </a:cubicBezTo>
                <a:lnTo>
                  <a:pt x="0" y="2594202"/>
                </a:lnTo>
                <a:cubicBezTo>
                  <a:pt x="0" y="2555977"/>
                  <a:pt x="30580" y="2524123"/>
                  <a:pt x="70079" y="2524123"/>
                </a:cubicBezTo>
                <a:lnTo>
                  <a:pt x="247189" y="2524123"/>
                </a:lnTo>
                <a:cubicBezTo>
                  <a:pt x="285414" y="2524123"/>
                  <a:pt x="317268" y="2493543"/>
                  <a:pt x="317268" y="2454044"/>
                </a:cubicBezTo>
                <a:lnTo>
                  <a:pt x="317268" y="2375118"/>
                </a:lnTo>
                <a:lnTo>
                  <a:pt x="317268" y="1306020"/>
                </a:lnTo>
                <a:lnTo>
                  <a:pt x="317268" y="1227094"/>
                </a:lnTo>
                <a:cubicBezTo>
                  <a:pt x="317268" y="1187595"/>
                  <a:pt x="285414" y="1157015"/>
                  <a:pt x="247189" y="1157015"/>
                </a:cubicBezTo>
                <a:lnTo>
                  <a:pt x="70079" y="1157015"/>
                </a:lnTo>
                <a:cubicBezTo>
                  <a:pt x="30580" y="1157015"/>
                  <a:pt x="0" y="1125160"/>
                  <a:pt x="0" y="1086935"/>
                </a:cubicBezTo>
                <a:lnTo>
                  <a:pt x="0" y="467619"/>
                </a:lnTo>
                <a:cubicBezTo>
                  <a:pt x="0" y="208963"/>
                  <a:pt x="208964" y="0"/>
                  <a:pt x="46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8ECCE5-45BF-E9AA-10EF-3265F206C9FF}"/>
              </a:ext>
            </a:extLst>
          </p:cNvPr>
          <p:cNvSpPr txBox="1"/>
          <p:nvPr userDrawn="1"/>
        </p:nvSpPr>
        <p:spPr>
          <a:xfrm>
            <a:off x="258957" y="1552641"/>
            <a:ext cx="1326177" cy="1068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ts val="900"/>
              </a:lnSpc>
            </a:pPr>
            <a:r>
              <a:rPr lang="en-US" sz="600" b="1" i="0">
                <a:solidFill>
                  <a:srgbClr val="041E42"/>
                </a:solidFill>
                <a:latin typeface="Everyday Sans Semibold" pitchFamily="2" charset="77"/>
              </a:rPr>
              <a:t>Handoff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6D962EA-D059-3EB5-276A-4C4338D3464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58957" y="1675538"/>
            <a:ext cx="1326177" cy="122897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900"/>
              </a:lnSpc>
              <a:spcAft>
                <a:spcPts val="0"/>
              </a:spcAft>
              <a:buNone/>
              <a:defRPr lang="en-US" sz="60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XX/XX/2024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3C4218-C2FC-7F8F-8F73-A73158371ED8}"/>
              </a:ext>
            </a:extLst>
          </p:cNvPr>
          <p:cNvSpPr txBox="1"/>
          <p:nvPr userDrawn="1"/>
        </p:nvSpPr>
        <p:spPr>
          <a:xfrm>
            <a:off x="258957" y="1931706"/>
            <a:ext cx="1326177" cy="1068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ts val="900"/>
              </a:lnSpc>
            </a:pPr>
            <a:r>
              <a:rPr lang="en-US" sz="600" b="1" i="0">
                <a:solidFill>
                  <a:srgbClr val="041E42"/>
                </a:solidFill>
                <a:latin typeface="Everyday Sans Semibold" pitchFamily="2" charset="77"/>
              </a:rPr>
              <a:t>In Market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C4D7C8EF-9BE3-8B6A-5060-8E8DF2DE85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58957" y="2054603"/>
            <a:ext cx="1326177" cy="122897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900"/>
              </a:lnSpc>
              <a:spcAft>
                <a:spcPts val="0"/>
              </a:spcAft>
              <a:buNone/>
              <a:defRPr lang="en-US" sz="60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XX/XX/2024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C66B6B-EC95-1FE8-F07D-A34401163719}"/>
              </a:ext>
            </a:extLst>
          </p:cNvPr>
          <p:cNvSpPr txBox="1"/>
          <p:nvPr userDrawn="1"/>
        </p:nvSpPr>
        <p:spPr>
          <a:xfrm>
            <a:off x="258957" y="2312768"/>
            <a:ext cx="1326177" cy="1068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ts val="900"/>
              </a:lnSpc>
            </a:pPr>
            <a:r>
              <a:rPr lang="en-US" sz="600" b="1" i="0">
                <a:solidFill>
                  <a:srgbClr val="041E42"/>
                </a:solidFill>
                <a:latin typeface="Everyday Sans Semibold" pitchFamily="2" charset="77"/>
              </a:rPr>
              <a:t>Out of Market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C39DF5C9-1E33-3153-D305-8848E6586F4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58957" y="2435665"/>
            <a:ext cx="1326177" cy="122897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900"/>
              </a:lnSpc>
              <a:spcAft>
                <a:spcPts val="0"/>
              </a:spcAft>
              <a:buNone/>
              <a:defRPr lang="en-US" sz="60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XX/XX/2024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91B3C1-960E-24DD-FA11-2619CF1D75D8}"/>
              </a:ext>
            </a:extLst>
          </p:cNvPr>
          <p:cNvSpPr txBox="1"/>
          <p:nvPr userDrawn="1"/>
        </p:nvSpPr>
        <p:spPr>
          <a:xfrm>
            <a:off x="258957" y="2695457"/>
            <a:ext cx="1326177" cy="1068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ts val="900"/>
              </a:lnSpc>
            </a:pPr>
            <a:r>
              <a:rPr lang="en-US" sz="600" b="1" i="0">
                <a:solidFill>
                  <a:srgbClr val="041E42"/>
                </a:solidFill>
                <a:latin typeface="Everyday Sans Semibold" pitchFamily="2" charset="77"/>
              </a:rPr>
              <a:t>Consideration: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89541F42-D9DA-FD54-4CEA-1A2B97D8D9A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8957" y="2818354"/>
            <a:ext cx="1326177" cy="122897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900"/>
              </a:lnSpc>
              <a:spcAft>
                <a:spcPts val="0"/>
              </a:spcAft>
              <a:buNone/>
              <a:defRPr lang="en-US" sz="60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CBE372-0D1F-73CE-E1E4-B066052F23A8}"/>
              </a:ext>
            </a:extLst>
          </p:cNvPr>
          <p:cNvSpPr txBox="1"/>
          <p:nvPr userDrawn="1"/>
        </p:nvSpPr>
        <p:spPr>
          <a:xfrm>
            <a:off x="258957" y="3076519"/>
            <a:ext cx="1326177" cy="1068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ts val="900"/>
              </a:lnSpc>
            </a:pPr>
            <a:r>
              <a:rPr lang="en-US" sz="600" b="1" i="0">
                <a:solidFill>
                  <a:srgbClr val="041E42"/>
                </a:solidFill>
                <a:latin typeface="Everyday Sans Semibold" pitchFamily="2" charset="77"/>
              </a:rPr>
              <a:t>Asset Type: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6A1EF34C-2B78-ED58-5EA7-B0418247AB2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58957" y="3199416"/>
            <a:ext cx="1326177" cy="122897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900"/>
              </a:lnSpc>
              <a:spcAft>
                <a:spcPts val="0"/>
              </a:spcAft>
              <a:buNone/>
              <a:defRPr lang="en-US" sz="60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4643F3-CA78-3BF5-96E7-9B2B2F74C5BD}"/>
              </a:ext>
            </a:extLst>
          </p:cNvPr>
          <p:cNvSpPr txBox="1"/>
          <p:nvPr userDrawn="1"/>
        </p:nvSpPr>
        <p:spPr>
          <a:xfrm>
            <a:off x="1719002" y="1552641"/>
            <a:ext cx="1326177" cy="1068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ts val="900"/>
              </a:lnSpc>
            </a:pPr>
            <a:r>
              <a:rPr lang="en-US" sz="600" b="1" i="0">
                <a:solidFill>
                  <a:srgbClr val="041E42"/>
                </a:solidFill>
                <a:latin typeface="Everyday Sans Semibold" pitchFamily="2" charset="77"/>
              </a:rPr>
              <a:t>Mini Version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0ECD4C3C-63D1-8AD0-E9E3-2B1346B6CA2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719002" y="1675537"/>
            <a:ext cx="1326177" cy="381281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900"/>
              </a:lnSpc>
              <a:spcAft>
                <a:spcPts val="0"/>
              </a:spcAft>
              <a:buNone/>
              <a:defRPr lang="en-US" sz="60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CE68C9-0857-FEBF-B0ED-E2B3A8D95544}"/>
              </a:ext>
            </a:extLst>
          </p:cNvPr>
          <p:cNvSpPr txBox="1"/>
          <p:nvPr userDrawn="1"/>
        </p:nvSpPr>
        <p:spPr>
          <a:xfrm>
            <a:off x="1719002" y="2186178"/>
            <a:ext cx="1326177" cy="1068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ts val="900"/>
              </a:lnSpc>
            </a:pPr>
            <a:r>
              <a:rPr lang="en-US" sz="600" b="1" i="0">
                <a:solidFill>
                  <a:srgbClr val="041E42"/>
                </a:solidFill>
                <a:latin typeface="Everyday Sans Semibold" pitchFamily="2" charset="77"/>
              </a:rPr>
              <a:t>Large Version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AE81B286-1547-60C4-34FF-FAB5724F521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719002" y="2309075"/>
            <a:ext cx="1326177" cy="760195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900"/>
              </a:lnSpc>
              <a:spcAft>
                <a:spcPts val="0"/>
              </a:spcAft>
              <a:buNone/>
              <a:defRPr lang="en-US" sz="60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7017299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ss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E5F25964-2FDA-F98D-21B0-03D78EFDA72A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255813" y="1804489"/>
            <a:ext cx="4584148" cy="2846917"/>
          </a:xfrm>
          <a:custGeom>
            <a:avLst/>
            <a:gdLst>
              <a:gd name="connsiteX0" fmla="*/ 0 w 12221210"/>
              <a:gd name="connsiteY0" fmla="*/ 0 h 6832601"/>
              <a:gd name="connsiteX1" fmla="*/ 12221210 w 12221210"/>
              <a:gd name="connsiteY1" fmla="*/ 0 h 6832601"/>
              <a:gd name="connsiteX2" fmla="*/ 12221210 w 12221210"/>
              <a:gd name="connsiteY2" fmla="*/ 6619240 h 6832601"/>
              <a:gd name="connsiteX3" fmla="*/ 12007850 w 12221210"/>
              <a:gd name="connsiteY3" fmla="*/ 6832601 h 6832601"/>
              <a:gd name="connsiteX4" fmla="*/ 213360 w 12221210"/>
              <a:gd name="connsiteY4" fmla="*/ 6832601 h 6832601"/>
              <a:gd name="connsiteX5" fmla="*/ 0 w 12221210"/>
              <a:gd name="connsiteY5" fmla="*/ 6619240 h 683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21210" h="6832601">
                <a:moveTo>
                  <a:pt x="0" y="0"/>
                </a:moveTo>
                <a:lnTo>
                  <a:pt x="12221210" y="0"/>
                </a:lnTo>
                <a:lnTo>
                  <a:pt x="12221210" y="6619240"/>
                </a:lnTo>
                <a:cubicBezTo>
                  <a:pt x="12221210" y="6737351"/>
                  <a:pt x="12125960" y="6832601"/>
                  <a:pt x="12007850" y="6832601"/>
                </a:cubicBezTo>
                <a:lnTo>
                  <a:pt x="213360" y="6832601"/>
                </a:lnTo>
                <a:cubicBezTo>
                  <a:pt x="96520" y="6832601"/>
                  <a:pt x="0" y="6736080"/>
                  <a:pt x="0" y="661924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052" y="883920"/>
            <a:ext cx="8029284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38" name="Text Placeholder 12">
            <a:extLst>
              <a:ext uri="{FF2B5EF4-FFF2-40B4-BE49-F238E27FC236}">
                <a16:creationId xmlns:a16="http://schemas.microsoft.com/office/drawing/2014/main" id="{00F4B7A1-10E5-AD1B-8A77-3C649AD9BA6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56051" y="4644597"/>
            <a:ext cx="2190130" cy="21021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ts val="825"/>
              </a:lnSpc>
              <a:spcAft>
                <a:spcPts val="0"/>
              </a:spcAft>
              <a:buNone/>
              <a:defRPr lang="en-US" sz="60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43F33933-7FA2-DA8E-2A3F-8A2A41D3E7EA}"/>
              </a:ext>
            </a:extLst>
          </p:cNvPr>
          <p:cNvSpPr/>
          <p:nvPr/>
        </p:nvSpPr>
        <p:spPr>
          <a:xfrm>
            <a:off x="5004309" y="1554722"/>
            <a:ext cx="1367194" cy="3098271"/>
          </a:xfrm>
          <a:custGeom>
            <a:avLst/>
            <a:gdLst>
              <a:gd name="connsiteX0" fmla="*/ 543561 w 3644900"/>
              <a:gd name="connsiteY0" fmla="*/ 7434580 h 7435850"/>
              <a:gd name="connsiteX1" fmla="*/ 0 w 3644900"/>
              <a:gd name="connsiteY1" fmla="*/ 6891020 h 7435850"/>
              <a:gd name="connsiteX2" fmla="*/ 0 w 3644900"/>
              <a:gd name="connsiteY2" fmla="*/ 543560 h 7435850"/>
              <a:gd name="connsiteX3" fmla="*/ 543561 w 3644900"/>
              <a:gd name="connsiteY3" fmla="*/ 0 h 7435850"/>
              <a:gd name="connsiteX4" fmla="*/ 3101340 w 3644900"/>
              <a:gd name="connsiteY4" fmla="*/ 0 h 7435850"/>
              <a:gd name="connsiteX5" fmla="*/ 3644900 w 3644900"/>
              <a:gd name="connsiteY5" fmla="*/ 543560 h 7435850"/>
              <a:gd name="connsiteX6" fmla="*/ 3644900 w 3644900"/>
              <a:gd name="connsiteY6" fmla="*/ 6892291 h 7435850"/>
              <a:gd name="connsiteX7" fmla="*/ 3101340 w 3644900"/>
              <a:gd name="connsiteY7" fmla="*/ 7435850 h 7435850"/>
              <a:gd name="connsiteX8" fmla="*/ 543561 w 3644900"/>
              <a:gd name="connsiteY8" fmla="*/ 7435850 h 743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44900" h="7435850">
                <a:moveTo>
                  <a:pt x="543561" y="7434580"/>
                </a:moveTo>
                <a:cubicBezTo>
                  <a:pt x="243839" y="7434580"/>
                  <a:pt x="0" y="7190741"/>
                  <a:pt x="0" y="6891020"/>
                </a:cubicBezTo>
                <a:lnTo>
                  <a:pt x="0" y="543560"/>
                </a:lnTo>
                <a:cubicBezTo>
                  <a:pt x="0" y="243840"/>
                  <a:pt x="243839" y="0"/>
                  <a:pt x="543561" y="0"/>
                </a:cubicBezTo>
                <a:lnTo>
                  <a:pt x="3101340" y="0"/>
                </a:lnTo>
                <a:cubicBezTo>
                  <a:pt x="3401061" y="0"/>
                  <a:pt x="3644900" y="243840"/>
                  <a:pt x="3644900" y="543560"/>
                </a:cubicBezTo>
                <a:lnTo>
                  <a:pt x="3644900" y="6892291"/>
                </a:lnTo>
                <a:cubicBezTo>
                  <a:pt x="3644900" y="7192010"/>
                  <a:pt x="3401061" y="7435850"/>
                  <a:pt x="3101340" y="7435850"/>
                </a:cubicBezTo>
                <a:lnTo>
                  <a:pt x="543561" y="7435850"/>
                </a:lnTo>
                <a:close/>
              </a:path>
            </a:pathLst>
          </a:custGeom>
          <a:noFill/>
          <a:ln w="12700" cap="flat">
            <a:solidFill>
              <a:srgbClr val="001E60"/>
            </a:solidFill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grpSp>
        <p:nvGrpSpPr>
          <p:cNvPr id="15" name="Graphic 3">
            <a:extLst>
              <a:ext uri="{FF2B5EF4-FFF2-40B4-BE49-F238E27FC236}">
                <a16:creationId xmlns:a16="http://schemas.microsoft.com/office/drawing/2014/main" id="{3A5F1725-DF50-6CDE-AADB-6E0B45E0E333}"/>
              </a:ext>
            </a:extLst>
          </p:cNvPr>
          <p:cNvGrpSpPr/>
          <p:nvPr/>
        </p:nvGrpSpPr>
        <p:grpSpPr>
          <a:xfrm>
            <a:off x="258195" y="1552605"/>
            <a:ext cx="4583194" cy="3101446"/>
            <a:chOff x="688340" y="3235960"/>
            <a:chExt cx="12218669" cy="7443470"/>
          </a:xfrm>
        </p:grpSpPr>
        <p:grpSp>
          <p:nvGrpSpPr>
            <p:cNvPr id="16" name="Graphic 3">
              <a:extLst>
                <a:ext uri="{FF2B5EF4-FFF2-40B4-BE49-F238E27FC236}">
                  <a16:creationId xmlns:a16="http://schemas.microsoft.com/office/drawing/2014/main" id="{C367F1CE-1E84-A76C-8FE3-1170FFE6E97D}"/>
                </a:ext>
              </a:extLst>
            </p:cNvPr>
            <p:cNvGrpSpPr/>
            <p:nvPr/>
          </p:nvGrpSpPr>
          <p:grpSpPr>
            <a:xfrm>
              <a:off x="688340" y="3235960"/>
              <a:ext cx="12218669" cy="7443470"/>
              <a:chOff x="688340" y="3235960"/>
              <a:chExt cx="12218669" cy="7443470"/>
            </a:xfrm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762E58D-D23B-1805-73C1-C3C45E5A9220}"/>
                  </a:ext>
                </a:extLst>
              </p:cNvPr>
              <p:cNvSpPr/>
              <p:nvPr/>
            </p:nvSpPr>
            <p:spPr>
              <a:xfrm>
                <a:off x="688340" y="3235960"/>
                <a:ext cx="12218669" cy="7443470"/>
              </a:xfrm>
              <a:custGeom>
                <a:avLst/>
                <a:gdLst>
                  <a:gd name="connsiteX0" fmla="*/ 214630 w 12218669"/>
                  <a:gd name="connsiteY0" fmla="*/ 0 h 7443470"/>
                  <a:gd name="connsiteX1" fmla="*/ 0 w 12218669"/>
                  <a:gd name="connsiteY1" fmla="*/ 214630 h 7443470"/>
                  <a:gd name="connsiteX2" fmla="*/ 0 w 12218669"/>
                  <a:gd name="connsiteY2" fmla="*/ 7228840 h 7443470"/>
                  <a:gd name="connsiteX3" fmla="*/ 214630 w 12218669"/>
                  <a:gd name="connsiteY3" fmla="*/ 7443471 h 7443470"/>
                  <a:gd name="connsiteX4" fmla="*/ 12004040 w 12218669"/>
                  <a:gd name="connsiteY4" fmla="*/ 7443471 h 7443470"/>
                  <a:gd name="connsiteX5" fmla="*/ 12218670 w 12218669"/>
                  <a:gd name="connsiteY5" fmla="*/ 7228840 h 7443470"/>
                  <a:gd name="connsiteX6" fmla="*/ 12218670 w 12218669"/>
                  <a:gd name="connsiteY6" fmla="*/ 214630 h 7443470"/>
                  <a:gd name="connsiteX7" fmla="*/ 12004040 w 12218669"/>
                  <a:gd name="connsiteY7" fmla="*/ 0 h 7443470"/>
                  <a:gd name="connsiteX8" fmla="*/ 214630 w 12218669"/>
                  <a:gd name="connsiteY8" fmla="*/ 0 h 7443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18669" h="7443470">
                    <a:moveTo>
                      <a:pt x="214630" y="0"/>
                    </a:moveTo>
                    <a:cubicBezTo>
                      <a:pt x="96520" y="0"/>
                      <a:pt x="0" y="96520"/>
                      <a:pt x="0" y="214630"/>
                    </a:cubicBezTo>
                    <a:lnTo>
                      <a:pt x="0" y="7228840"/>
                    </a:lnTo>
                    <a:cubicBezTo>
                      <a:pt x="0" y="7348221"/>
                      <a:pt x="96520" y="7443471"/>
                      <a:pt x="214630" y="7443471"/>
                    </a:cubicBezTo>
                    <a:lnTo>
                      <a:pt x="12004040" y="7443471"/>
                    </a:lnTo>
                    <a:cubicBezTo>
                      <a:pt x="12122150" y="7443471"/>
                      <a:pt x="12218670" y="7346950"/>
                      <a:pt x="12218670" y="7228840"/>
                    </a:cubicBezTo>
                    <a:lnTo>
                      <a:pt x="12218670" y="214630"/>
                    </a:lnTo>
                    <a:cubicBezTo>
                      <a:pt x="12218670" y="95250"/>
                      <a:pt x="12122150" y="0"/>
                      <a:pt x="12004040" y="0"/>
                    </a:cubicBezTo>
                    <a:lnTo>
                      <a:pt x="214630" y="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1E6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67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3D9F4095-AB2B-4AD0-1114-FC03628FA9A2}"/>
                  </a:ext>
                </a:extLst>
              </p:cNvPr>
              <p:cNvSpPr/>
              <p:nvPr/>
            </p:nvSpPr>
            <p:spPr>
              <a:xfrm>
                <a:off x="3144520" y="3415029"/>
                <a:ext cx="9272270" cy="264160"/>
              </a:xfrm>
              <a:custGeom>
                <a:avLst/>
                <a:gdLst>
                  <a:gd name="connsiteX0" fmla="*/ 9140190 w 9272270"/>
                  <a:gd name="connsiteY0" fmla="*/ 264160 h 264160"/>
                  <a:gd name="connsiteX1" fmla="*/ 132080 w 9272270"/>
                  <a:gd name="connsiteY1" fmla="*/ 264160 h 264160"/>
                  <a:gd name="connsiteX2" fmla="*/ 0 w 9272270"/>
                  <a:gd name="connsiteY2" fmla="*/ 132080 h 264160"/>
                  <a:gd name="connsiteX3" fmla="*/ 132080 w 9272270"/>
                  <a:gd name="connsiteY3" fmla="*/ 0 h 264160"/>
                  <a:gd name="connsiteX4" fmla="*/ 9140190 w 9272270"/>
                  <a:gd name="connsiteY4" fmla="*/ 0 h 264160"/>
                  <a:gd name="connsiteX5" fmla="*/ 9272270 w 9272270"/>
                  <a:gd name="connsiteY5" fmla="*/ 132080 h 264160"/>
                  <a:gd name="connsiteX6" fmla="*/ 9140190 w 9272270"/>
                  <a:gd name="connsiteY6" fmla="*/ 264160 h 264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72270" h="264160">
                    <a:moveTo>
                      <a:pt x="9140190" y="264160"/>
                    </a:moveTo>
                    <a:lnTo>
                      <a:pt x="132080" y="264160"/>
                    </a:lnTo>
                    <a:cubicBezTo>
                      <a:pt x="59690" y="264160"/>
                      <a:pt x="0" y="205740"/>
                      <a:pt x="0" y="132080"/>
                    </a:cubicBezTo>
                    <a:cubicBezTo>
                      <a:pt x="0" y="59690"/>
                      <a:pt x="58420" y="0"/>
                      <a:pt x="132080" y="0"/>
                    </a:cubicBezTo>
                    <a:lnTo>
                      <a:pt x="9140190" y="0"/>
                    </a:lnTo>
                    <a:cubicBezTo>
                      <a:pt x="9212580" y="0"/>
                      <a:pt x="9272270" y="58420"/>
                      <a:pt x="9272270" y="132080"/>
                    </a:cubicBezTo>
                    <a:cubicBezTo>
                      <a:pt x="9272270" y="204470"/>
                      <a:pt x="9213850" y="264160"/>
                      <a:pt x="9140190" y="264160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01E6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67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60D5F2F-271C-932A-6AF9-AAF6AB627C96}"/>
                  </a:ext>
                </a:extLst>
              </p:cNvPr>
              <p:cNvSpPr/>
              <p:nvPr/>
            </p:nvSpPr>
            <p:spPr>
              <a:xfrm>
                <a:off x="12642850" y="3440429"/>
                <a:ext cx="53340" cy="213360"/>
              </a:xfrm>
              <a:custGeom>
                <a:avLst/>
                <a:gdLst>
                  <a:gd name="connsiteX0" fmla="*/ 26670 w 53340"/>
                  <a:gd name="connsiteY0" fmla="*/ 53340 h 213360"/>
                  <a:gd name="connsiteX1" fmla="*/ 7620 w 53340"/>
                  <a:gd name="connsiteY1" fmla="*/ 45720 h 213360"/>
                  <a:gd name="connsiteX2" fmla="*/ 0 w 53340"/>
                  <a:gd name="connsiteY2" fmla="*/ 26670 h 213360"/>
                  <a:gd name="connsiteX3" fmla="*/ 7620 w 53340"/>
                  <a:gd name="connsiteY3" fmla="*/ 7620 h 213360"/>
                  <a:gd name="connsiteX4" fmla="*/ 26670 w 53340"/>
                  <a:gd name="connsiteY4" fmla="*/ 0 h 213360"/>
                  <a:gd name="connsiteX5" fmla="*/ 45720 w 53340"/>
                  <a:gd name="connsiteY5" fmla="*/ 7620 h 213360"/>
                  <a:gd name="connsiteX6" fmla="*/ 53340 w 53340"/>
                  <a:gd name="connsiteY6" fmla="*/ 26670 h 213360"/>
                  <a:gd name="connsiteX7" fmla="*/ 45720 w 53340"/>
                  <a:gd name="connsiteY7" fmla="*/ 45720 h 213360"/>
                  <a:gd name="connsiteX8" fmla="*/ 26670 w 53340"/>
                  <a:gd name="connsiteY8" fmla="*/ 53340 h 213360"/>
                  <a:gd name="connsiteX9" fmla="*/ 26670 w 53340"/>
                  <a:gd name="connsiteY9" fmla="*/ 133350 h 213360"/>
                  <a:gd name="connsiteX10" fmla="*/ 7620 w 53340"/>
                  <a:gd name="connsiteY10" fmla="*/ 125730 h 213360"/>
                  <a:gd name="connsiteX11" fmla="*/ 0 w 53340"/>
                  <a:gd name="connsiteY11" fmla="*/ 106680 h 213360"/>
                  <a:gd name="connsiteX12" fmla="*/ 7620 w 53340"/>
                  <a:gd name="connsiteY12" fmla="*/ 87630 h 213360"/>
                  <a:gd name="connsiteX13" fmla="*/ 26670 w 53340"/>
                  <a:gd name="connsiteY13" fmla="*/ 80010 h 213360"/>
                  <a:gd name="connsiteX14" fmla="*/ 45720 w 53340"/>
                  <a:gd name="connsiteY14" fmla="*/ 87630 h 213360"/>
                  <a:gd name="connsiteX15" fmla="*/ 53340 w 53340"/>
                  <a:gd name="connsiteY15" fmla="*/ 106680 h 213360"/>
                  <a:gd name="connsiteX16" fmla="*/ 45720 w 53340"/>
                  <a:gd name="connsiteY16" fmla="*/ 125730 h 213360"/>
                  <a:gd name="connsiteX17" fmla="*/ 26670 w 53340"/>
                  <a:gd name="connsiteY17" fmla="*/ 133350 h 213360"/>
                  <a:gd name="connsiteX18" fmla="*/ 26670 w 53340"/>
                  <a:gd name="connsiteY18" fmla="*/ 213360 h 213360"/>
                  <a:gd name="connsiteX19" fmla="*/ 7620 w 53340"/>
                  <a:gd name="connsiteY19" fmla="*/ 205740 h 213360"/>
                  <a:gd name="connsiteX20" fmla="*/ 0 w 53340"/>
                  <a:gd name="connsiteY20" fmla="*/ 186690 h 213360"/>
                  <a:gd name="connsiteX21" fmla="*/ 7620 w 53340"/>
                  <a:gd name="connsiteY21" fmla="*/ 167640 h 213360"/>
                  <a:gd name="connsiteX22" fmla="*/ 26670 w 53340"/>
                  <a:gd name="connsiteY22" fmla="*/ 160020 h 213360"/>
                  <a:gd name="connsiteX23" fmla="*/ 45720 w 53340"/>
                  <a:gd name="connsiteY23" fmla="*/ 167640 h 213360"/>
                  <a:gd name="connsiteX24" fmla="*/ 53340 w 53340"/>
                  <a:gd name="connsiteY24" fmla="*/ 186690 h 213360"/>
                  <a:gd name="connsiteX25" fmla="*/ 45720 w 53340"/>
                  <a:gd name="connsiteY25" fmla="*/ 205740 h 213360"/>
                  <a:gd name="connsiteX26" fmla="*/ 26670 w 53340"/>
                  <a:gd name="connsiteY26" fmla="*/ 213360 h 213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3340" h="213360">
                    <a:moveTo>
                      <a:pt x="26670" y="53340"/>
                    </a:moveTo>
                    <a:cubicBezTo>
                      <a:pt x="19050" y="53340"/>
                      <a:pt x="12700" y="50800"/>
                      <a:pt x="7620" y="45720"/>
                    </a:cubicBezTo>
                    <a:cubicBezTo>
                      <a:pt x="2540" y="40640"/>
                      <a:pt x="0" y="34290"/>
                      <a:pt x="0" y="26670"/>
                    </a:cubicBezTo>
                    <a:cubicBezTo>
                      <a:pt x="0" y="19050"/>
                      <a:pt x="2540" y="12700"/>
                      <a:pt x="7620" y="7620"/>
                    </a:cubicBezTo>
                    <a:cubicBezTo>
                      <a:pt x="12700" y="2540"/>
                      <a:pt x="19050" y="0"/>
                      <a:pt x="26670" y="0"/>
                    </a:cubicBezTo>
                    <a:cubicBezTo>
                      <a:pt x="34290" y="0"/>
                      <a:pt x="40640" y="2540"/>
                      <a:pt x="45720" y="7620"/>
                    </a:cubicBezTo>
                    <a:cubicBezTo>
                      <a:pt x="50800" y="12700"/>
                      <a:pt x="53340" y="19050"/>
                      <a:pt x="53340" y="26670"/>
                    </a:cubicBezTo>
                    <a:cubicBezTo>
                      <a:pt x="53340" y="34290"/>
                      <a:pt x="50800" y="40640"/>
                      <a:pt x="45720" y="45720"/>
                    </a:cubicBezTo>
                    <a:cubicBezTo>
                      <a:pt x="39370" y="50800"/>
                      <a:pt x="33020" y="53340"/>
                      <a:pt x="26670" y="53340"/>
                    </a:cubicBezTo>
                    <a:moveTo>
                      <a:pt x="26670" y="133350"/>
                    </a:moveTo>
                    <a:cubicBezTo>
                      <a:pt x="19050" y="133350"/>
                      <a:pt x="12700" y="130810"/>
                      <a:pt x="7620" y="125730"/>
                    </a:cubicBezTo>
                    <a:cubicBezTo>
                      <a:pt x="2540" y="120650"/>
                      <a:pt x="0" y="114300"/>
                      <a:pt x="0" y="106680"/>
                    </a:cubicBezTo>
                    <a:cubicBezTo>
                      <a:pt x="0" y="99060"/>
                      <a:pt x="2540" y="92710"/>
                      <a:pt x="7620" y="87630"/>
                    </a:cubicBezTo>
                    <a:cubicBezTo>
                      <a:pt x="12700" y="82550"/>
                      <a:pt x="19050" y="80010"/>
                      <a:pt x="26670" y="80010"/>
                    </a:cubicBezTo>
                    <a:cubicBezTo>
                      <a:pt x="34290" y="80010"/>
                      <a:pt x="40640" y="82550"/>
                      <a:pt x="45720" y="87630"/>
                    </a:cubicBezTo>
                    <a:cubicBezTo>
                      <a:pt x="50800" y="92710"/>
                      <a:pt x="53340" y="99060"/>
                      <a:pt x="53340" y="106680"/>
                    </a:cubicBezTo>
                    <a:cubicBezTo>
                      <a:pt x="53340" y="114300"/>
                      <a:pt x="50800" y="120650"/>
                      <a:pt x="45720" y="125730"/>
                    </a:cubicBezTo>
                    <a:cubicBezTo>
                      <a:pt x="39370" y="130810"/>
                      <a:pt x="33020" y="133350"/>
                      <a:pt x="26670" y="133350"/>
                    </a:cubicBezTo>
                    <a:moveTo>
                      <a:pt x="26670" y="213360"/>
                    </a:moveTo>
                    <a:cubicBezTo>
                      <a:pt x="19050" y="213360"/>
                      <a:pt x="12700" y="210820"/>
                      <a:pt x="7620" y="205740"/>
                    </a:cubicBezTo>
                    <a:cubicBezTo>
                      <a:pt x="2540" y="200660"/>
                      <a:pt x="0" y="194310"/>
                      <a:pt x="0" y="186690"/>
                    </a:cubicBezTo>
                    <a:cubicBezTo>
                      <a:pt x="0" y="179070"/>
                      <a:pt x="2540" y="172720"/>
                      <a:pt x="7620" y="167640"/>
                    </a:cubicBezTo>
                    <a:cubicBezTo>
                      <a:pt x="12700" y="162560"/>
                      <a:pt x="19050" y="160020"/>
                      <a:pt x="26670" y="160020"/>
                    </a:cubicBezTo>
                    <a:cubicBezTo>
                      <a:pt x="34290" y="160020"/>
                      <a:pt x="40640" y="162560"/>
                      <a:pt x="45720" y="167640"/>
                    </a:cubicBezTo>
                    <a:cubicBezTo>
                      <a:pt x="50800" y="172720"/>
                      <a:pt x="53340" y="179070"/>
                      <a:pt x="53340" y="186690"/>
                    </a:cubicBezTo>
                    <a:cubicBezTo>
                      <a:pt x="53340" y="194310"/>
                      <a:pt x="50800" y="200660"/>
                      <a:pt x="45720" y="205740"/>
                    </a:cubicBezTo>
                    <a:cubicBezTo>
                      <a:pt x="39370" y="210820"/>
                      <a:pt x="33020" y="213360"/>
                      <a:pt x="26670" y="213360"/>
                    </a:cubicBezTo>
                  </a:path>
                </a:pathLst>
              </a:custGeom>
              <a:solidFill>
                <a:srgbClr val="001E60"/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67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27D0612F-FAAE-2C4D-26F5-83A5CD882FF6}"/>
                  </a:ext>
                </a:extLst>
              </p:cNvPr>
              <p:cNvSpPr/>
              <p:nvPr/>
            </p:nvSpPr>
            <p:spPr>
              <a:xfrm rot="-2433542">
                <a:off x="912878" y="3461907"/>
                <a:ext cx="170171" cy="170171"/>
              </a:xfrm>
              <a:custGeom>
                <a:avLst/>
                <a:gdLst>
                  <a:gd name="connsiteX0" fmla="*/ 170172 w 170171"/>
                  <a:gd name="connsiteY0" fmla="*/ 85086 h 170171"/>
                  <a:gd name="connsiteX1" fmla="*/ 85086 w 170171"/>
                  <a:gd name="connsiteY1" fmla="*/ 170172 h 170171"/>
                  <a:gd name="connsiteX2" fmla="*/ 0 w 170171"/>
                  <a:gd name="connsiteY2" fmla="*/ 85086 h 170171"/>
                  <a:gd name="connsiteX3" fmla="*/ 85086 w 170171"/>
                  <a:gd name="connsiteY3" fmla="*/ 0 h 170171"/>
                  <a:gd name="connsiteX4" fmla="*/ 170172 w 170171"/>
                  <a:gd name="connsiteY4" fmla="*/ 85086 h 170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0171" h="170171">
                    <a:moveTo>
                      <a:pt x="170172" y="85086"/>
                    </a:moveTo>
                    <a:cubicBezTo>
                      <a:pt x="170172" y="132078"/>
                      <a:pt x="132078" y="170172"/>
                      <a:pt x="85086" y="170172"/>
                    </a:cubicBezTo>
                    <a:cubicBezTo>
                      <a:pt x="38094" y="170172"/>
                      <a:pt x="0" y="132078"/>
                      <a:pt x="0" y="85086"/>
                    </a:cubicBezTo>
                    <a:cubicBezTo>
                      <a:pt x="0" y="38094"/>
                      <a:pt x="38094" y="0"/>
                      <a:pt x="85086" y="0"/>
                    </a:cubicBezTo>
                    <a:cubicBezTo>
                      <a:pt x="132078" y="0"/>
                      <a:pt x="170172" y="38094"/>
                      <a:pt x="170172" y="85086"/>
                    </a:cubicBezTo>
                    <a:close/>
                  </a:path>
                </a:pathLst>
              </a:custGeom>
              <a:noFill/>
              <a:ln w="12699" cap="flat">
                <a:solidFill>
                  <a:srgbClr val="001E6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67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DE84AC6A-C6BF-1198-0ED6-DD9A40FD679D}"/>
                  </a:ext>
                </a:extLst>
              </p:cNvPr>
              <p:cNvSpPr/>
              <p:nvPr/>
            </p:nvSpPr>
            <p:spPr>
              <a:xfrm rot="-2278891">
                <a:off x="1165722" y="3461943"/>
                <a:ext cx="170177" cy="170177"/>
              </a:xfrm>
              <a:custGeom>
                <a:avLst/>
                <a:gdLst>
                  <a:gd name="connsiteX0" fmla="*/ 170178 w 170177"/>
                  <a:gd name="connsiteY0" fmla="*/ 85089 h 170177"/>
                  <a:gd name="connsiteX1" fmla="*/ 85089 w 170177"/>
                  <a:gd name="connsiteY1" fmla="*/ 170178 h 170177"/>
                  <a:gd name="connsiteX2" fmla="*/ 0 w 170177"/>
                  <a:gd name="connsiteY2" fmla="*/ 85089 h 170177"/>
                  <a:gd name="connsiteX3" fmla="*/ 85089 w 170177"/>
                  <a:gd name="connsiteY3" fmla="*/ 0 h 170177"/>
                  <a:gd name="connsiteX4" fmla="*/ 170178 w 170177"/>
                  <a:gd name="connsiteY4" fmla="*/ 85089 h 170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0177" h="170177">
                    <a:moveTo>
                      <a:pt x="170178" y="85089"/>
                    </a:moveTo>
                    <a:cubicBezTo>
                      <a:pt x="170178" y="132082"/>
                      <a:pt x="132082" y="170178"/>
                      <a:pt x="85089" y="170178"/>
                    </a:cubicBezTo>
                    <a:cubicBezTo>
                      <a:pt x="38096" y="170178"/>
                      <a:pt x="0" y="132082"/>
                      <a:pt x="0" y="85089"/>
                    </a:cubicBezTo>
                    <a:cubicBezTo>
                      <a:pt x="0" y="38095"/>
                      <a:pt x="38096" y="0"/>
                      <a:pt x="85089" y="0"/>
                    </a:cubicBezTo>
                    <a:cubicBezTo>
                      <a:pt x="132082" y="0"/>
                      <a:pt x="170178" y="38095"/>
                      <a:pt x="170178" y="85089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01E6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67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807E33E-FD5D-30F9-C97D-D0E9DFE1351C}"/>
                  </a:ext>
                </a:extLst>
              </p:cNvPr>
              <p:cNvSpPr/>
              <p:nvPr/>
            </p:nvSpPr>
            <p:spPr>
              <a:xfrm rot="-2486193">
                <a:off x="1418502" y="3461993"/>
                <a:ext cx="170182" cy="170182"/>
              </a:xfrm>
              <a:custGeom>
                <a:avLst/>
                <a:gdLst>
                  <a:gd name="connsiteX0" fmla="*/ 170182 w 170182"/>
                  <a:gd name="connsiteY0" fmla="*/ 85091 h 170182"/>
                  <a:gd name="connsiteX1" fmla="*/ 85091 w 170182"/>
                  <a:gd name="connsiteY1" fmla="*/ 170183 h 170182"/>
                  <a:gd name="connsiteX2" fmla="*/ 0 w 170182"/>
                  <a:gd name="connsiteY2" fmla="*/ 85091 h 170182"/>
                  <a:gd name="connsiteX3" fmla="*/ 85091 w 170182"/>
                  <a:gd name="connsiteY3" fmla="*/ 0 h 170182"/>
                  <a:gd name="connsiteX4" fmla="*/ 170182 w 170182"/>
                  <a:gd name="connsiteY4" fmla="*/ 85091 h 170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0182" h="170182">
                    <a:moveTo>
                      <a:pt x="170182" y="85091"/>
                    </a:moveTo>
                    <a:cubicBezTo>
                      <a:pt x="170182" y="132086"/>
                      <a:pt x="132086" y="170183"/>
                      <a:pt x="85091" y="170183"/>
                    </a:cubicBezTo>
                    <a:cubicBezTo>
                      <a:pt x="38097" y="170183"/>
                      <a:pt x="0" y="132086"/>
                      <a:pt x="0" y="85091"/>
                    </a:cubicBezTo>
                    <a:cubicBezTo>
                      <a:pt x="0" y="38096"/>
                      <a:pt x="38097" y="0"/>
                      <a:pt x="85091" y="0"/>
                    </a:cubicBezTo>
                    <a:cubicBezTo>
                      <a:pt x="132086" y="0"/>
                      <a:pt x="170182" y="38096"/>
                      <a:pt x="170182" y="85091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01E6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67"/>
              </a:p>
            </p:txBody>
          </p:sp>
        </p:grp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92401A8E-BA3A-CC95-1AB6-F4138C95A2FF}"/>
                </a:ext>
              </a:extLst>
            </p:cNvPr>
            <p:cNvSpPr/>
            <p:nvPr/>
          </p:nvSpPr>
          <p:spPr>
            <a:xfrm>
              <a:off x="1860550" y="3459479"/>
              <a:ext cx="214629" cy="175260"/>
            </a:xfrm>
            <a:custGeom>
              <a:avLst/>
              <a:gdLst>
                <a:gd name="connsiteX0" fmla="*/ 87630 w 214629"/>
                <a:gd name="connsiteY0" fmla="*/ 175260 h 175260"/>
                <a:gd name="connsiteX1" fmla="*/ 0 w 214629"/>
                <a:gd name="connsiteY1" fmla="*/ 87630 h 175260"/>
                <a:gd name="connsiteX2" fmla="*/ 87630 w 214629"/>
                <a:gd name="connsiteY2" fmla="*/ 0 h 175260"/>
                <a:gd name="connsiteX3" fmla="*/ 214630 w 214629"/>
                <a:gd name="connsiteY3" fmla="*/ 87630 h 175260"/>
                <a:gd name="connsiteX4" fmla="*/ 0 w 214629"/>
                <a:gd name="connsiteY4" fmla="*/ 87630 h 17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629" h="175260">
                  <a:moveTo>
                    <a:pt x="87630" y="175260"/>
                  </a:moveTo>
                  <a:lnTo>
                    <a:pt x="0" y="87630"/>
                  </a:lnTo>
                  <a:lnTo>
                    <a:pt x="87630" y="0"/>
                  </a:lnTo>
                  <a:moveTo>
                    <a:pt x="214630" y="87630"/>
                  </a:moveTo>
                  <a:lnTo>
                    <a:pt x="0" y="87630"/>
                  </a:lnTo>
                </a:path>
              </a:pathLst>
            </a:custGeom>
            <a:noFill/>
            <a:ln w="12700" cap="flat">
              <a:solidFill>
                <a:srgbClr val="001E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67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8214990-8088-8212-0F94-0A710D982C42}"/>
                </a:ext>
              </a:extLst>
            </p:cNvPr>
            <p:cNvSpPr/>
            <p:nvPr/>
          </p:nvSpPr>
          <p:spPr>
            <a:xfrm>
              <a:off x="2189479" y="3459479"/>
              <a:ext cx="215900" cy="175260"/>
            </a:xfrm>
            <a:custGeom>
              <a:avLst/>
              <a:gdLst>
                <a:gd name="connsiteX0" fmla="*/ 128270 w 215900"/>
                <a:gd name="connsiteY0" fmla="*/ 0 h 175260"/>
                <a:gd name="connsiteX1" fmla="*/ 215900 w 215900"/>
                <a:gd name="connsiteY1" fmla="*/ 87630 h 175260"/>
                <a:gd name="connsiteX2" fmla="*/ 128270 w 215900"/>
                <a:gd name="connsiteY2" fmla="*/ 175260 h 175260"/>
                <a:gd name="connsiteX3" fmla="*/ 0 w 215900"/>
                <a:gd name="connsiteY3" fmla="*/ 87630 h 175260"/>
                <a:gd name="connsiteX4" fmla="*/ 214630 w 215900"/>
                <a:gd name="connsiteY4" fmla="*/ 87630 h 17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900" h="175260">
                  <a:moveTo>
                    <a:pt x="128270" y="0"/>
                  </a:moveTo>
                  <a:lnTo>
                    <a:pt x="215900" y="87630"/>
                  </a:lnTo>
                  <a:lnTo>
                    <a:pt x="128270" y="175260"/>
                  </a:lnTo>
                  <a:moveTo>
                    <a:pt x="0" y="87630"/>
                  </a:moveTo>
                  <a:lnTo>
                    <a:pt x="214630" y="87630"/>
                  </a:lnTo>
                </a:path>
              </a:pathLst>
            </a:custGeom>
            <a:noFill/>
            <a:ln w="12700" cap="flat">
              <a:solidFill>
                <a:srgbClr val="001E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67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80ADFDA3-9342-3C3C-7FBC-FD9F167AEDF2}"/>
                </a:ext>
              </a:extLst>
            </p:cNvPr>
            <p:cNvSpPr/>
            <p:nvPr/>
          </p:nvSpPr>
          <p:spPr>
            <a:xfrm>
              <a:off x="2694939" y="3455670"/>
              <a:ext cx="161289" cy="180339"/>
            </a:xfrm>
            <a:custGeom>
              <a:avLst/>
              <a:gdLst>
                <a:gd name="connsiteX0" fmla="*/ 161290 w 161289"/>
                <a:gd name="connsiteY0" fmla="*/ 72390 h 180339"/>
                <a:gd name="connsiteX1" fmla="*/ 82550 w 161289"/>
                <a:gd name="connsiteY1" fmla="*/ 15240 h 180339"/>
                <a:gd name="connsiteX2" fmla="*/ 0 w 161289"/>
                <a:gd name="connsiteY2" fmla="*/ 97790 h 180339"/>
                <a:gd name="connsiteX3" fmla="*/ 82550 w 161289"/>
                <a:gd name="connsiteY3" fmla="*/ 180340 h 180339"/>
                <a:gd name="connsiteX4" fmla="*/ 161290 w 161289"/>
                <a:gd name="connsiteY4" fmla="*/ 123190 h 180339"/>
                <a:gd name="connsiteX5" fmla="*/ 161290 w 161289"/>
                <a:gd name="connsiteY5" fmla="*/ 0 h 180339"/>
                <a:gd name="connsiteX6" fmla="*/ 161290 w 161289"/>
                <a:gd name="connsiteY6" fmla="*/ 71120 h 180339"/>
                <a:gd name="connsiteX7" fmla="*/ 90170 w 161289"/>
                <a:gd name="connsiteY7" fmla="*/ 71120 h 18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1289" h="180339">
                  <a:moveTo>
                    <a:pt x="161290" y="72390"/>
                  </a:moveTo>
                  <a:cubicBezTo>
                    <a:pt x="151130" y="39370"/>
                    <a:pt x="119380" y="15240"/>
                    <a:pt x="82550" y="15240"/>
                  </a:cubicBezTo>
                  <a:cubicBezTo>
                    <a:pt x="36830" y="15240"/>
                    <a:pt x="0" y="52070"/>
                    <a:pt x="0" y="97790"/>
                  </a:cubicBezTo>
                  <a:cubicBezTo>
                    <a:pt x="0" y="143510"/>
                    <a:pt x="36830" y="180340"/>
                    <a:pt x="82550" y="180340"/>
                  </a:cubicBezTo>
                  <a:cubicBezTo>
                    <a:pt x="119380" y="180340"/>
                    <a:pt x="151130" y="156210"/>
                    <a:pt x="161290" y="123190"/>
                  </a:cubicBezTo>
                  <a:moveTo>
                    <a:pt x="161290" y="0"/>
                  </a:moveTo>
                  <a:lnTo>
                    <a:pt x="161290" y="71120"/>
                  </a:lnTo>
                  <a:lnTo>
                    <a:pt x="90170" y="71120"/>
                  </a:lnTo>
                </a:path>
              </a:pathLst>
            </a:custGeom>
            <a:noFill/>
            <a:ln w="12700" cap="flat">
              <a:solidFill>
                <a:srgbClr val="001E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67"/>
            </a:p>
          </p:txBody>
        </p:sp>
      </p:grp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E655A16D-67A7-5E71-1E7E-CC1ECFC245B7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5049565" y="1604993"/>
            <a:ext cx="1277159" cy="2997729"/>
          </a:xfrm>
          <a:custGeom>
            <a:avLst/>
            <a:gdLst>
              <a:gd name="connsiteX0" fmla="*/ 422911 w 3404870"/>
              <a:gd name="connsiteY0" fmla="*/ 0 h 7194550"/>
              <a:gd name="connsiteX1" fmla="*/ 1055370 w 3404870"/>
              <a:gd name="connsiteY1" fmla="*/ 0 h 7194550"/>
              <a:gd name="connsiteX2" fmla="*/ 1118870 w 3404870"/>
              <a:gd name="connsiteY2" fmla="*/ 63500 h 7194550"/>
              <a:gd name="connsiteX3" fmla="*/ 1118870 w 3404870"/>
              <a:gd name="connsiteY3" fmla="*/ 224790 h 7194550"/>
              <a:gd name="connsiteX4" fmla="*/ 1182370 w 3404870"/>
              <a:gd name="connsiteY4" fmla="*/ 288290 h 7194550"/>
              <a:gd name="connsiteX5" fmla="*/ 2222500 w 3404870"/>
              <a:gd name="connsiteY5" fmla="*/ 288290 h 7194550"/>
              <a:gd name="connsiteX6" fmla="*/ 2286000 w 3404870"/>
              <a:gd name="connsiteY6" fmla="*/ 224790 h 7194550"/>
              <a:gd name="connsiteX7" fmla="*/ 2286000 w 3404870"/>
              <a:gd name="connsiteY7" fmla="*/ 63500 h 7194550"/>
              <a:gd name="connsiteX8" fmla="*/ 2349500 w 3404870"/>
              <a:gd name="connsiteY8" fmla="*/ 0 h 7194550"/>
              <a:gd name="connsiteX9" fmla="*/ 2981961 w 3404870"/>
              <a:gd name="connsiteY9" fmla="*/ 0 h 7194550"/>
              <a:gd name="connsiteX10" fmla="*/ 3404870 w 3404870"/>
              <a:gd name="connsiteY10" fmla="*/ 422910 h 7194550"/>
              <a:gd name="connsiteX11" fmla="*/ 3404870 w 3404870"/>
              <a:gd name="connsiteY11" fmla="*/ 6771640 h 7194550"/>
              <a:gd name="connsiteX12" fmla="*/ 2981961 w 3404870"/>
              <a:gd name="connsiteY12" fmla="*/ 7194550 h 7194550"/>
              <a:gd name="connsiteX13" fmla="*/ 422911 w 3404870"/>
              <a:gd name="connsiteY13" fmla="*/ 7194550 h 7194550"/>
              <a:gd name="connsiteX14" fmla="*/ 0 w 3404870"/>
              <a:gd name="connsiteY14" fmla="*/ 6771640 h 7194550"/>
              <a:gd name="connsiteX15" fmla="*/ 0 w 3404870"/>
              <a:gd name="connsiteY15" fmla="*/ 422910 h 7194550"/>
              <a:gd name="connsiteX16" fmla="*/ 422911 w 3404870"/>
              <a:gd name="connsiteY16" fmla="*/ 0 h 719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04870" h="7194550">
                <a:moveTo>
                  <a:pt x="422911" y="0"/>
                </a:moveTo>
                <a:lnTo>
                  <a:pt x="1055370" y="0"/>
                </a:lnTo>
                <a:cubicBezTo>
                  <a:pt x="1089661" y="0"/>
                  <a:pt x="1118870" y="27940"/>
                  <a:pt x="1118870" y="63500"/>
                </a:cubicBezTo>
                <a:lnTo>
                  <a:pt x="1118870" y="224790"/>
                </a:lnTo>
                <a:cubicBezTo>
                  <a:pt x="1118870" y="259080"/>
                  <a:pt x="1146811" y="288290"/>
                  <a:pt x="1182370" y="288290"/>
                </a:cubicBezTo>
                <a:lnTo>
                  <a:pt x="2222500" y="288290"/>
                </a:lnTo>
                <a:cubicBezTo>
                  <a:pt x="2256790" y="288290"/>
                  <a:pt x="2286000" y="260350"/>
                  <a:pt x="2286000" y="224790"/>
                </a:cubicBezTo>
                <a:lnTo>
                  <a:pt x="2286000" y="63500"/>
                </a:lnTo>
                <a:cubicBezTo>
                  <a:pt x="2286000" y="29210"/>
                  <a:pt x="2313940" y="0"/>
                  <a:pt x="2349500" y="0"/>
                </a:cubicBezTo>
                <a:lnTo>
                  <a:pt x="2981961" y="0"/>
                </a:lnTo>
                <a:cubicBezTo>
                  <a:pt x="3215640" y="0"/>
                  <a:pt x="3404870" y="189230"/>
                  <a:pt x="3404870" y="422910"/>
                </a:cubicBezTo>
                <a:lnTo>
                  <a:pt x="3404870" y="6771640"/>
                </a:lnTo>
                <a:cubicBezTo>
                  <a:pt x="3404870" y="7005320"/>
                  <a:pt x="3215640" y="7194550"/>
                  <a:pt x="2981961" y="7194550"/>
                </a:cubicBezTo>
                <a:lnTo>
                  <a:pt x="422911" y="7194550"/>
                </a:lnTo>
                <a:cubicBezTo>
                  <a:pt x="189230" y="7194550"/>
                  <a:pt x="0" y="7005320"/>
                  <a:pt x="0" y="6771640"/>
                </a:cubicBezTo>
                <a:lnTo>
                  <a:pt x="0" y="422910"/>
                </a:lnTo>
                <a:cubicBezTo>
                  <a:pt x="0" y="189230"/>
                  <a:pt x="189230" y="0"/>
                  <a:pt x="42291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E723A97E-E0D4-44BC-6ECE-666062AE7BCB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6511438" y="1552341"/>
            <a:ext cx="2375916" cy="681964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46" name="Picture Placeholder 44">
            <a:extLst>
              <a:ext uri="{FF2B5EF4-FFF2-40B4-BE49-F238E27FC236}">
                <a16:creationId xmlns:a16="http://schemas.microsoft.com/office/drawing/2014/main" id="{45E0F4C2-76D3-1617-0CFD-8AD1A4ED9E4D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6511438" y="2364768"/>
            <a:ext cx="1026149" cy="2295631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50" name="Picture Placeholder 44">
            <a:extLst>
              <a:ext uri="{FF2B5EF4-FFF2-40B4-BE49-F238E27FC236}">
                <a16:creationId xmlns:a16="http://schemas.microsoft.com/office/drawing/2014/main" id="{3CD1EF81-B0A4-1C75-11F9-D04D841A23CD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7654736" y="2364768"/>
            <a:ext cx="1232618" cy="115293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98220294-E16F-9BC2-60BF-29D45F76154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000737" y="4644597"/>
            <a:ext cx="1370767" cy="21021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ts val="825"/>
              </a:lnSpc>
              <a:spcAft>
                <a:spcPts val="0"/>
              </a:spcAft>
              <a:buNone/>
              <a:defRPr lang="en-US" sz="60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52" name="Text Placeholder 12">
            <a:extLst>
              <a:ext uri="{FF2B5EF4-FFF2-40B4-BE49-F238E27FC236}">
                <a16:creationId xmlns:a16="http://schemas.microsoft.com/office/drawing/2014/main" id="{CADE8956-80EA-B9DB-AC40-B016675EBFC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501315" y="4644597"/>
            <a:ext cx="1653018" cy="21021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ts val="825"/>
              </a:lnSpc>
              <a:spcAft>
                <a:spcPts val="0"/>
              </a:spcAft>
              <a:buNone/>
              <a:defRPr lang="en-US" sz="60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19340542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ss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052" y="883920"/>
            <a:ext cx="8029284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38" name="Text Placeholder 12">
            <a:extLst>
              <a:ext uri="{FF2B5EF4-FFF2-40B4-BE49-F238E27FC236}">
                <a16:creationId xmlns:a16="http://schemas.microsoft.com/office/drawing/2014/main" id="{00F4B7A1-10E5-AD1B-8A77-3C649AD9BA6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56051" y="2241796"/>
            <a:ext cx="2062105" cy="21021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ts val="863"/>
              </a:lnSpc>
              <a:spcAft>
                <a:spcPts val="0"/>
              </a:spcAft>
              <a:buNone/>
              <a:defRPr lang="en-US" sz="75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98220294-E16F-9BC2-60BF-29D45F76154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56051" y="4739617"/>
            <a:ext cx="2062104" cy="21021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ts val="863"/>
              </a:lnSpc>
              <a:spcAft>
                <a:spcPts val="0"/>
              </a:spcAft>
              <a:buNone/>
              <a:defRPr lang="en-US" sz="75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52" name="Text Placeholder 12">
            <a:extLst>
              <a:ext uri="{FF2B5EF4-FFF2-40B4-BE49-F238E27FC236}">
                <a16:creationId xmlns:a16="http://schemas.microsoft.com/office/drawing/2014/main" id="{CADE8956-80EA-B9DB-AC40-B016675EBFC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829436" y="3083618"/>
            <a:ext cx="1678253" cy="21021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ts val="863"/>
              </a:lnSpc>
              <a:spcAft>
                <a:spcPts val="0"/>
              </a:spcAft>
              <a:buNone/>
              <a:defRPr lang="en-US" sz="75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3CF9F02A-883A-A516-AB45-839EE9F758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2829436" y="3888524"/>
            <a:ext cx="1678253" cy="21021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ts val="863"/>
              </a:lnSpc>
              <a:spcAft>
                <a:spcPts val="0"/>
              </a:spcAft>
              <a:buNone/>
              <a:defRPr lang="en-US" sz="75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66F30715-8164-B9C7-8BE3-28ED480B028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578548" y="5031524"/>
            <a:ext cx="1119271" cy="21021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ts val="863"/>
              </a:lnSpc>
              <a:spcAft>
                <a:spcPts val="0"/>
              </a:spcAft>
              <a:buNone/>
              <a:defRPr lang="en-US" sz="75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2CFF4DF2-0640-9C3C-D457-F1E695403D5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768617" y="5031524"/>
            <a:ext cx="1561866" cy="21021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ts val="863"/>
              </a:lnSpc>
              <a:spcAft>
                <a:spcPts val="0"/>
              </a:spcAft>
              <a:buNone/>
              <a:defRPr lang="en-US" sz="75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D931F4C-247D-C2D9-463A-6C99D50E7B82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256051" y="1557735"/>
            <a:ext cx="4979300" cy="6839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577BDA4A-E0FC-0A4D-5092-00099189729A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256051" y="2654552"/>
            <a:ext cx="2233220" cy="2085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7AAA8F1E-07E8-9E35-BB3B-BFBF23738E4E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2833667" y="2654553"/>
            <a:ext cx="2401684" cy="4290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E0154B8F-3005-4A57-B7BA-FD7383745A74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2833668" y="3491599"/>
            <a:ext cx="2160465" cy="396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0D13A46E-84FC-2111-D3CC-A3DDD8138872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574921" y="1557735"/>
            <a:ext cx="848334" cy="34821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28" name="Picture Placeholder 10">
            <a:extLst>
              <a:ext uri="{FF2B5EF4-FFF2-40B4-BE49-F238E27FC236}">
                <a16:creationId xmlns:a16="http://schemas.microsoft.com/office/drawing/2014/main" id="{3057DC91-16CE-8FCE-727E-B78225FBD6BC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6767863" y="1557735"/>
            <a:ext cx="1561865" cy="34821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44725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Ass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DEB1A74-A2BC-BD73-9CA4-A0990B68CF8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13483" y="1612768"/>
            <a:ext cx="1404827" cy="3298825"/>
          </a:xfrm>
          <a:custGeom>
            <a:avLst/>
            <a:gdLst>
              <a:gd name="connsiteX0" fmla="*/ 466090 w 3745229"/>
              <a:gd name="connsiteY0" fmla="*/ 0 h 7917180"/>
              <a:gd name="connsiteX1" fmla="*/ 1160779 w 3745229"/>
              <a:gd name="connsiteY1" fmla="*/ 0 h 7917180"/>
              <a:gd name="connsiteX2" fmla="*/ 1230629 w 3745229"/>
              <a:gd name="connsiteY2" fmla="*/ 69850 h 7917180"/>
              <a:gd name="connsiteX3" fmla="*/ 1230629 w 3745229"/>
              <a:gd name="connsiteY3" fmla="*/ 246380 h 7917180"/>
              <a:gd name="connsiteX4" fmla="*/ 1300479 w 3745229"/>
              <a:gd name="connsiteY4" fmla="*/ 316230 h 7917180"/>
              <a:gd name="connsiteX5" fmla="*/ 1301750 w 3745229"/>
              <a:gd name="connsiteY5" fmla="*/ 316230 h 7917180"/>
              <a:gd name="connsiteX6" fmla="*/ 2444750 w 3745229"/>
              <a:gd name="connsiteY6" fmla="*/ 316230 h 7917180"/>
              <a:gd name="connsiteX7" fmla="*/ 2446020 w 3745229"/>
              <a:gd name="connsiteY7" fmla="*/ 316230 h 7917180"/>
              <a:gd name="connsiteX8" fmla="*/ 2515870 w 3745229"/>
              <a:gd name="connsiteY8" fmla="*/ 246381 h 7917180"/>
              <a:gd name="connsiteX9" fmla="*/ 2515870 w 3745229"/>
              <a:gd name="connsiteY9" fmla="*/ 69850 h 7917180"/>
              <a:gd name="connsiteX10" fmla="*/ 2585720 w 3745229"/>
              <a:gd name="connsiteY10" fmla="*/ 0 h 7917180"/>
              <a:gd name="connsiteX11" fmla="*/ 3279140 w 3745229"/>
              <a:gd name="connsiteY11" fmla="*/ 0 h 7917180"/>
              <a:gd name="connsiteX12" fmla="*/ 3745229 w 3745229"/>
              <a:gd name="connsiteY12" fmla="*/ 466090 h 7917180"/>
              <a:gd name="connsiteX13" fmla="*/ 3745229 w 3745229"/>
              <a:gd name="connsiteY13" fmla="*/ 7451091 h 7917180"/>
              <a:gd name="connsiteX14" fmla="*/ 3376104 w 3745229"/>
              <a:gd name="connsiteY14" fmla="*/ 7907310 h 7917180"/>
              <a:gd name="connsiteX15" fmla="*/ 3306428 w 3745229"/>
              <a:gd name="connsiteY15" fmla="*/ 7914692 h 7917180"/>
              <a:gd name="connsiteX16" fmla="*/ 3281680 w 3745229"/>
              <a:gd name="connsiteY16" fmla="*/ 7917180 h 7917180"/>
              <a:gd name="connsiteX17" fmla="*/ 466090 w 3745229"/>
              <a:gd name="connsiteY17" fmla="*/ 7917180 h 7917180"/>
              <a:gd name="connsiteX18" fmla="*/ 406374 w 3745229"/>
              <a:gd name="connsiteY18" fmla="*/ 7911178 h 7917180"/>
              <a:gd name="connsiteX19" fmla="*/ 370438 w 3745229"/>
              <a:gd name="connsiteY19" fmla="*/ 7907230 h 7917180"/>
              <a:gd name="connsiteX20" fmla="*/ 304626 w 3745229"/>
              <a:gd name="connsiteY20" fmla="*/ 7886843 h 7917180"/>
              <a:gd name="connsiteX21" fmla="*/ 283767 w 3745229"/>
              <a:gd name="connsiteY21" fmla="*/ 7880211 h 7917180"/>
              <a:gd name="connsiteX22" fmla="*/ 205321 w 3745229"/>
              <a:gd name="connsiteY22" fmla="*/ 7837683 h 7917180"/>
              <a:gd name="connsiteX23" fmla="*/ 0 w 3745229"/>
              <a:gd name="connsiteY23" fmla="*/ 7451091 h 7917180"/>
              <a:gd name="connsiteX24" fmla="*/ 0 w 3745229"/>
              <a:gd name="connsiteY24" fmla="*/ 466090 h 7917180"/>
              <a:gd name="connsiteX25" fmla="*/ 466090 w 3745229"/>
              <a:gd name="connsiteY25" fmla="*/ 0 h 7917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745229" h="7917180">
                <a:moveTo>
                  <a:pt x="466090" y="0"/>
                </a:moveTo>
                <a:lnTo>
                  <a:pt x="1160779" y="0"/>
                </a:lnTo>
                <a:cubicBezTo>
                  <a:pt x="1200150" y="0"/>
                  <a:pt x="1230629" y="31750"/>
                  <a:pt x="1230629" y="69850"/>
                </a:cubicBezTo>
                <a:lnTo>
                  <a:pt x="1230629" y="246380"/>
                </a:lnTo>
                <a:cubicBezTo>
                  <a:pt x="1230629" y="285750"/>
                  <a:pt x="1262379" y="316230"/>
                  <a:pt x="1300479" y="316230"/>
                </a:cubicBezTo>
                <a:lnTo>
                  <a:pt x="1301750" y="316230"/>
                </a:lnTo>
                <a:lnTo>
                  <a:pt x="2444750" y="316230"/>
                </a:lnTo>
                <a:lnTo>
                  <a:pt x="2446020" y="316230"/>
                </a:lnTo>
                <a:cubicBezTo>
                  <a:pt x="2484120" y="316230"/>
                  <a:pt x="2515870" y="285750"/>
                  <a:pt x="2515870" y="246381"/>
                </a:cubicBezTo>
                <a:lnTo>
                  <a:pt x="2515870" y="69850"/>
                </a:lnTo>
                <a:cubicBezTo>
                  <a:pt x="2515870" y="31751"/>
                  <a:pt x="2546350" y="0"/>
                  <a:pt x="2585720" y="0"/>
                </a:cubicBezTo>
                <a:lnTo>
                  <a:pt x="3279140" y="0"/>
                </a:lnTo>
                <a:cubicBezTo>
                  <a:pt x="3536950" y="0"/>
                  <a:pt x="3745229" y="208280"/>
                  <a:pt x="3745229" y="466090"/>
                </a:cubicBezTo>
                <a:lnTo>
                  <a:pt x="3745229" y="7451091"/>
                </a:lnTo>
                <a:cubicBezTo>
                  <a:pt x="3745229" y="7675563"/>
                  <a:pt x="3586737" y="7863086"/>
                  <a:pt x="3376104" y="7907310"/>
                </a:cubicBezTo>
                <a:lnTo>
                  <a:pt x="3306428" y="7914692"/>
                </a:lnTo>
                <a:lnTo>
                  <a:pt x="3281680" y="7917180"/>
                </a:lnTo>
                <a:lnTo>
                  <a:pt x="466090" y="7917180"/>
                </a:lnTo>
                <a:lnTo>
                  <a:pt x="406374" y="7911178"/>
                </a:lnTo>
                <a:lnTo>
                  <a:pt x="370438" y="7907230"/>
                </a:lnTo>
                <a:lnTo>
                  <a:pt x="304626" y="7886843"/>
                </a:lnTo>
                <a:lnTo>
                  <a:pt x="283767" y="7880211"/>
                </a:lnTo>
                <a:lnTo>
                  <a:pt x="205321" y="7837683"/>
                </a:lnTo>
                <a:cubicBezTo>
                  <a:pt x="81360" y="7754005"/>
                  <a:pt x="0" y="7612222"/>
                  <a:pt x="0" y="7451091"/>
                </a:cubicBezTo>
                <a:lnTo>
                  <a:pt x="0" y="466090"/>
                </a:lnTo>
                <a:cubicBezTo>
                  <a:pt x="0" y="208280"/>
                  <a:pt x="208280" y="0"/>
                  <a:pt x="46609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052" y="883920"/>
            <a:ext cx="8029284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6EC949CB-E273-277C-5107-F8ADF667F17F}"/>
              </a:ext>
            </a:extLst>
          </p:cNvPr>
          <p:cNvSpPr/>
          <p:nvPr/>
        </p:nvSpPr>
        <p:spPr>
          <a:xfrm>
            <a:off x="263940" y="1557735"/>
            <a:ext cx="1504389" cy="3408891"/>
          </a:xfrm>
          <a:custGeom>
            <a:avLst/>
            <a:gdLst>
              <a:gd name="connsiteX0" fmla="*/ 598170 w 4010659"/>
              <a:gd name="connsiteY0" fmla="*/ 8181340 h 8181339"/>
              <a:gd name="connsiteX1" fmla="*/ 0 w 4010659"/>
              <a:gd name="connsiteY1" fmla="*/ 7583171 h 8181339"/>
              <a:gd name="connsiteX2" fmla="*/ 0 w 4010659"/>
              <a:gd name="connsiteY2" fmla="*/ 598170 h 8181339"/>
              <a:gd name="connsiteX3" fmla="*/ 598170 w 4010659"/>
              <a:gd name="connsiteY3" fmla="*/ 0 h 8181339"/>
              <a:gd name="connsiteX4" fmla="*/ 3412490 w 4010659"/>
              <a:gd name="connsiteY4" fmla="*/ 0 h 8181339"/>
              <a:gd name="connsiteX5" fmla="*/ 4010660 w 4010659"/>
              <a:gd name="connsiteY5" fmla="*/ 598170 h 8181339"/>
              <a:gd name="connsiteX6" fmla="*/ 4010660 w 4010659"/>
              <a:gd name="connsiteY6" fmla="*/ 7583171 h 8181339"/>
              <a:gd name="connsiteX7" fmla="*/ 3412490 w 4010659"/>
              <a:gd name="connsiteY7" fmla="*/ 8181340 h 8181339"/>
              <a:gd name="connsiteX8" fmla="*/ 598170 w 4010659"/>
              <a:gd name="connsiteY8" fmla="*/ 8181340 h 8181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0659" h="8181339">
                <a:moveTo>
                  <a:pt x="598170" y="8181340"/>
                </a:moveTo>
                <a:cubicBezTo>
                  <a:pt x="267970" y="8181340"/>
                  <a:pt x="0" y="7913371"/>
                  <a:pt x="0" y="7583171"/>
                </a:cubicBezTo>
                <a:lnTo>
                  <a:pt x="0" y="598170"/>
                </a:lnTo>
                <a:cubicBezTo>
                  <a:pt x="0" y="267970"/>
                  <a:pt x="267970" y="0"/>
                  <a:pt x="598170" y="0"/>
                </a:cubicBezTo>
                <a:lnTo>
                  <a:pt x="3412490" y="0"/>
                </a:lnTo>
                <a:cubicBezTo>
                  <a:pt x="3742690" y="0"/>
                  <a:pt x="4010660" y="267970"/>
                  <a:pt x="4010660" y="598170"/>
                </a:cubicBezTo>
                <a:lnTo>
                  <a:pt x="4010660" y="7583171"/>
                </a:lnTo>
                <a:cubicBezTo>
                  <a:pt x="4010660" y="7913371"/>
                  <a:pt x="3742690" y="8181340"/>
                  <a:pt x="3412490" y="8181340"/>
                </a:cubicBezTo>
                <a:lnTo>
                  <a:pt x="598170" y="818134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3A1F509D-F92A-56A2-4A6E-B6C5DE0C1BC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089167" y="1612768"/>
            <a:ext cx="1404827" cy="3298825"/>
          </a:xfrm>
          <a:custGeom>
            <a:avLst/>
            <a:gdLst>
              <a:gd name="connsiteX0" fmla="*/ 466090 w 3745229"/>
              <a:gd name="connsiteY0" fmla="*/ 0 h 7917180"/>
              <a:gd name="connsiteX1" fmla="*/ 1160779 w 3745229"/>
              <a:gd name="connsiteY1" fmla="*/ 0 h 7917180"/>
              <a:gd name="connsiteX2" fmla="*/ 1230629 w 3745229"/>
              <a:gd name="connsiteY2" fmla="*/ 69850 h 7917180"/>
              <a:gd name="connsiteX3" fmla="*/ 1230629 w 3745229"/>
              <a:gd name="connsiteY3" fmla="*/ 246380 h 7917180"/>
              <a:gd name="connsiteX4" fmla="*/ 1300479 w 3745229"/>
              <a:gd name="connsiteY4" fmla="*/ 316230 h 7917180"/>
              <a:gd name="connsiteX5" fmla="*/ 1301750 w 3745229"/>
              <a:gd name="connsiteY5" fmla="*/ 316230 h 7917180"/>
              <a:gd name="connsiteX6" fmla="*/ 2444750 w 3745229"/>
              <a:gd name="connsiteY6" fmla="*/ 316230 h 7917180"/>
              <a:gd name="connsiteX7" fmla="*/ 2446020 w 3745229"/>
              <a:gd name="connsiteY7" fmla="*/ 316230 h 7917180"/>
              <a:gd name="connsiteX8" fmla="*/ 2515870 w 3745229"/>
              <a:gd name="connsiteY8" fmla="*/ 246381 h 7917180"/>
              <a:gd name="connsiteX9" fmla="*/ 2515870 w 3745229"/>
              <a:gd name="connsiteY9" fmla="*/ 69850 h 7917180"/>
              <a:gd name="connsiteX10" fmla="*/ 2585720 w 3745229"/>
              <a:gd name="connsiteY10" fmla="*/ 0 h 7917180"/>
              <a:gd name="connsiteX11" fmla="*/ 3279140 w 3745229"/>
              <a:gd name="connsiteY11" fmla="*/ 0 h 7917180"/>
              <a:gd name="connsiteX12" fmla="*/ 3745229 w 3745229"/>
              <a:gd name="connsiteY12" fmla="*/ 466090 h 7917180"/>
              <a:gd name="connsiteX13" fmla="*/ 3745229 w 3745229"/>
              <a:gd name="connsiteY13" fmla="*/ 7451091 h 7917180"/>
              <a:gd name="connsiteX14" fmla="*/ 3376104 w 3745229"/>
              <a:gd name="connsiteY14" fmla="*/ 7907310 h 7917180"/>
              <a:gd name="connsiteX15" fmla="*/ 3306428 w 3745229"/>
              <a:gd name="connsiteY15" fmla="*/ 7914692 h 7917180"/>
              <a:gd name="connsiteX16" fmla="*/ 3281680 w 3745229"/>
              <a:gd name="connsiteY16" fmla="*/ 7917180 h 7917180"/>
              <a:gd name="connsiteX17" fmla="*/ 466090 w 3745229"/>
              <a:gd name="connsiteY17" fmla="*/ 7917180 h 7917180"/>
              <a:gd name="connsiteX18" fmla="*/ 406374 w 3745229"/>
              <a:gd name="connsiteY18" fmla="*/ 7911178 h 7917180"/>
              <a:gd name="connsiteX19" fmla="*/ 370438 w 3745229"/>
              <a:gd name="connsiteY19" fmla="*/ 7907230 h 7917180"/>
              <a:gd name="connsiteX20" fmla="*/ 304626 w 3745229"/>
              <a:gd name="connsiteY20" fmla="*/ 7886843 h 7917180"/>
              <a:gd name="connsiteX21" fmla="*/ 283767 w 3745229"/>
              <a:gd name="connsiteY21" fmla="*/ 7880211 h 7917180"/>
              <a:gd name="connsiteX22" fmla="*/ 205321 w 3745229"/>
              <a:gd name="connsiteY22" fmla="*/ 7837683 h 7917180"/>
              <a:gd name="connsiteX23" fmla="*/ 0 w 3745229"/>
              <a:gd name="connsiteY23" fmla="*/ 7451091 h 7917180"/>
              <a:gd name="connsiteX24" fmla="*/ 0 w 3745229"/>
              <a:gd name="connsiteY24" fmla="*/ 466090 h 7917180"/>
              <a:gd name="connsiteX25" fmla="*/ 466090 w 3745229"/>
              <a:gd name="connsiteY25" fmla="*/ 0 h 7917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745229" h="7917180">
                <a:moveTo>
                  <a:pt x="466090" y="0"/>
                </a:moveTo>
                <a:lnTo>
                  <a:pt x="1160779" y="0"/>
                </a:lnTo>
                <a:cubicBezTo>
                  <a:pt x="1200150" y="0"/>
                  <a:pt x="1230629" y="31750"/>
                  <a:pt x="1230629" y="69850"/>
                </a:cubicBezTo>
                <a:lnTo>
                  <a:pt x="1230629" y="246380"/>
                </a:lnTo>
                <a:cubicBezTo>
                  <a:pt x="1230629" y="285750"/>
                  <a:pt x="1262379" y="316230"/>
                  <a:pt x="1300479" y="316230"/>
                </a:cubicBezTo>
                <a:lnTo>
                  <a:pt x="1301750" y="316230"/>
                </a:lnTo>
                <a:lnTo>
                  <a:pt x="2444750" y="316230"/>
                </a:lnTo>
                <a:lnTo>
                  <a:pt x="2446020" y="316230"/>
                </a:lnTo>
                <a:cubicBezTo>
                  <a:pt x="2484120" y="316230"/>
                  <a:pt x="2515870" y="285750"/>
                  <a:pt x="2515870" y="246381"/>
                </a:cubicBezTo>
                <a:lnTo>
                  <a:pt x="2515870" y="69850"/>
                </a:lnTo>
                <a:cubicBezTo>
                  <a:pt x="2515870" y="31751"/>
                  <a:pt x="2546350" y="0"/>
                  <a:pt x="2585720" y="0"/>
                </a:cubicBezTo>
                <a:lnTo>
                  <a:pt x="3279140" y="0"/>
                </a:lnTo>
                <a:cubicBezTo>
                  <a:pt x="3536950" y="0"/>
                  <a:pt x="3745229" y="208280"/>
                  <a:pt x="3745229" y="466090"/>
                </a:cubicBezTo>
                <a:lnTo>
                  <a:pt x="3745229" y="7451091"/>
                </a:lnTo>
                <a:cubicBezTo>
                  <a:pt x="3745229" y="7675563"/>
                  <a:pt x="3586737" y="7863086"/>
                  <a:pt x="3376104" y="7907310"/>
                </a:cubicBezTo>
                <a:lnTo>
                  <a:pt x="3306428" y="7914692"/>
                </a:lnTo>
                <a:lnTo>
                  <a:pt x="3281680" y="7917180"/>
                </a:lnTo>
                <a:lnTo>
                  <a:pt x="466090" y="7917180"/>
                </a:lnTo>
                <a:lnTo>
                  <a:pt x="406374" y="7911178"/>
                </a:lnTo>
                <a:lnTo>
                  <a:pt x="370438" y="7907230"/>
                </a:lnTo>
                <a:lnTo>
                  <a:pt x="304626" y="7886843"/>
                </a:lnTo>
                <a:lnTo>
                  <a:pt x="283767" y="7880211"/>
                </a:lnTo>
                <a:lnTo>
                  <a:pt x="205321" y="7837683"/>
                </a:lnTo>
                <a:cubicBezTo>
                  <a:pt x="81360" y="7754005"/>
                  <a:pt x="0" y="7612222"/>
                  <a:pt x="0" y="7451091"/>
                </a:cubicBezTo>
                <a:lnTo>
                  <a:pt x="0" y="466090"/>
                </a:lnTo>
                <a:cubicBezTo>
                  <a:pt x="0" y="208280"/>
                  <a:pt x="208280" y="0"/>
                  <a:pt x="46609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5441327C-5FD6-1DD8-E9FC-2FE1BF265652}"/>
              </a:ext>
            </a:extLst>
          </p:cNvPr>
          <p:cNvSpPr/>
          <p:nvPr userDrawn="1"/>
        </p:nvSpPr>
        <p:spPr>
          <a:xfrm>
            <a:off x="2039624" y="1557735"/>
            <a:ext cx="1504389" cy="3408891"/>
          </a:xfrm>
          <a:custGeom>
            <a:avLst/>
            <a:gdLst>
              <a:gd name="connsiteX0" fmla="*/ 598170 w 4010659"/>
              <a:gd name="connsiteY0" fmla="*/ 8181340 h 8181339"/>
              <a:gd name="connsiteX1" fmla="*/ 0 w 4010659"/>
              <a:gd name="connsiteY1" fmla="*/ 7583171 h 8181339"/>
              <a:gd name="connsiteX2" fmla="*/ 0 w 4010659"/>
              <a:gd name="connsiteY2" fmla="*/ 598170 h 8181339"/>
              <a:gd name="connsiteX3" fmla="*/ 598170 w 4010659"/>
              <a:gd name="connsiteY3" fmla="*/ 0 h 8181339"/>
              <a:gd name="connsiteX4" fmla="*/ 3412490 w 4010659"/>
              <a:gd name="connsiteY4" fmla="*/ 0 h 8181339"/>
              <a:gd name="connsiteX5" fmla="*/ 4010660 w 4010659"/>
              <a:gd name="connsiteY5" fmla="*/ 598170 h 8181339"/>
              <a:gd name="connsiteX6" fmla="*/ 4010660 w 4010659"/>
              <a:gd name="connsiteY6" fmla="*/ 7583171 h 8181339"/>
              <a:gd name="connsiteX7" fmla="*/ 3412490 w 4010659"/>
              <a:gd name="connsiteY7" fmla="*/ 8181340 h 8181339"/>
              <a:gd name="connsiteX8" fmla="*/ 598170 w 4010659"/>
              <a:gd name="connsiteY8" fmla="*/ 8181340 h 8181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0659" h="8181339">
                <a:moveTo>
                  <a:pt x="598170" y="8181340"/>
                </a:moveTo>
                <a:cubicBezTo>
                  <a:pt x="267970" y="8181340"/>
                  <a:pt x="0" y="7913371"/>
                  <a:pt x="0" y="7583171"/>
                </a:cubicBezTo>
                <a:lnTo>
                  <a:pt x="0" y="598170"/>
                </a:lnTo>
                <a:cubicBezTo>
                  <a:pt x="0" y="267970"/>
                  <a:pt x="267970" y="0"/>
                  <a:pt x="598170" y="0"/>
                </a:cubicBezTo>
                <a:lnTo>
                  <a:pt x="3412490" y="0"/>
                </a:lnTo>
                <a:cubicBezTo>
                  <a:pt x="3742690" y="0"/>
                  <a:pt x="4010660" y="267970"/>
                  <a:pt x="4010660" y="598170"/>
                </a:cubicBezTo>
                <a:lnTo>
                  <a:pt x="4010660" y="7583171"/>
                </a:lnTo>
                <a:cubicBezTo>
                  <a:pt x="4010660" y="7913371"/>
                  <a:pt x="3742690" y="8181340"/>
                  <a:pt x="3412490" y="8181340"/>
                </a:cubicBezTo>
                <a:lnTo>
                  <a:pt x="598170" y="818134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79543B7-4C26-FFEB-3EC2-D935EC07BFF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870568" y="1612768"/>
            <a:ext cx="1404827" cy="3298825"/>
          </a:xfrm>
          <a:custGeom>
            <a:avLst/>
            <a:gdLst>
              <a:gd name="connsiteX0" fmla="*/ 466090 w 3745229"/>
              <a:gd name="connsiteY0" fmla="*/ 0 h 7917180"/>
              <a:gd name="connsiteX1" fmla="*/ 1160779 w 3745229"/>
              <a:gd name="connsiteY1" fmla="*/ 0 h 7917180"/>
              <a:gd name="connsiteX2" fmla="*/ 1230629 w 3745229"/>
              <a:gd name="connsiteY2" fmla="*/ 69850 h 7917180"/>
              <a:gd name="connsiteX3" fmla="*/ 1230629 w 3745229"/>
              <a:gd name="connsiteY3" fmla="*/ 246380 h 7917180"/>
              <a:gd name="connsiteX4" fmla="*/ 1300479 w 3745229"/>
              <a:gd name="connsiteY4" fmla="*/ 316230 h 7917180"/>
              <a:gd name="connsiteX5" fmla="*/ 1301750 w 3745229"/>
              <a:gd name="connsiteY5" fmla="*/ 316230 h 7917180"/>
              <a:gd name="connsiteX6" fmla="*/ 2444750 w 3745229"/>
              <a:gd name="connsiteY6" fmla="*/ 316230 h 7917180"/>
              <a:gd name="connsiteX7" fmla="*/ 2446020 w 3745229"/>
              <a:gd name="connsiteY7" fmla="*/ 316230 h 7917180"/>
              <a:gd name="connsiteX8" fmla="*/ 2515870 w 3745229"/>
              <a:gd name="connsiteY8" fmla="*/ 246381 h 7917180"/>
              <a:gd name="connsiteX9" fmla="*/ 2515870 w 3745229"/>
              <a:gd name="connsiteY9" fmla="*/ 69850 h 7917180"/>
              <a:gd name="connsiteX10" fmla="*/ 2585720 w 3745229"/>
              <a:gd name="connsiteY10" fmla="*/ 0 h 7917180"/>
              <a:gd name="connsiteX11" fmla="*/ 3279140 w 3745229"/>
              <a:gd name="connsiteY11" fmla="*/ 0 h 7917180"/>
              <a:gd name="connsiteX12" fmla="*/ 3745229 w 3745229"/>
              <a:gd name="connsiteY12" fmla="*/ 466090 h 7917180"/>
              <a:gd name="connsiteX13" fmla="*/ 3745229 w 3745229"/>
              <a:gd name="connsiteY13" fmla="*/ 7451091 h 7917180"/>
              <a:gd name="connsiteX14" fmla="*/ 3376104 w 3745229"/>
              <a:gd name="connsiteY14" fmla="*/ 7907310 h 7917180"/>
              <a:gd name="connsiteX15" fmla="*/ 3306428 w 3745229"/>
              <a:gd name="connsiteY15" fmla="*/ 7914692 h 7917180"/>
              <a:gd name="connsiteX16" fmla="*/ 3281680 w 3745229"/>
              <a:gd name="connsiteY16" fmla="*/ 7917180 h 7917180"/>
              <a:gd name="connsiteX17" fmla="*/ 466090 w 3745229"/>
              <a:gd name="connsiteY17" fmla="*/ 7917180 h 7917180"/>
              <a:gd name="connsiteX18" fmla="*/ 406374 w 3745229"/>
              <a:gd name="connsiteY18" fmla="*/ 7911178 h 7917180"/>
              <a:gd name="connsiteX19" fmla="*/ 370438 w 3745229"/>
              <a:gd name="connsiteY19" fmla="*/ 7907230 h 7917180"/>
              <a:gd name="connsiteX20" fmla="*/ 304626 w 3745229"/>
              <a:gd name="connsiteY20" fmla="*/ 7886843 h 7917180"/>
              <a:gd name="connsiteX21" fmla="*/ 283767 w 3745229"/>
              <a:gd name="connsiteY21" fmla="*/ 7880211 h 7917180"/>
              <a:gd name="connsiteX22" fmla="*/ 205321 w 3745229"/>
              <a:gd name="connsiteY22" fmla="*/ 7837683 h 7917180"/>
              <a:gd name="connsiteX23" fmla="*/ 0 w 3745229"/>
              <a:gd name="connsiteY23" fmla="*/ 7451091 h 7917180"/>
              <a:gd name="connsiteX24" fmla="*/ 0 w 3745229"/>
              <a:gd name="connsiteY24" fmla="*/ 466090 h 7917180"/>
              <a:gd name="connsiteX25" fmla="*/ 466090 w 3745229"/>
              <a:gd name="connsiteY25" fmla="*/ 0 h 7917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745229" h="7917180">
                <a:moveTo>
                  <a:pt x="466090" y="0"/>
                </a:moveTo>
                <a:lnTo>
                  <a:pt x="1160779" y="0"/>
                </a:lnTo>
                <a:cubicBezTo>
                  <a:pt x="1200150" y="0"/>
                  <a:pt x="1230629" y="31750"/>
                  <a:pt x="1230629" y="69850"/>
                </a:cubicBezTo>
                <a:lnTo>
                  <a:pt x="1230629" y="246380"/>
                </a:lnTo>
                <a:cubicBezTo>
                  <a:pt x="1230629" y="285750"/>
                  <a:pt x="1262379" y="316230"/>
                  <a:pt x="1300479" y="316230"/>
                </a:cubicBezTo>
                <a:lnTo>
                  <a:pt x="1301750" y="316230"/>
                </a:lnTo>
                <a:lnTo>
                  <a:pt x="2444750" y="316230"/>
                </a:lnTo>
                <a:lnTo>
                  <a:pt x="2446020" y="316230"/>
                </a:lnTo>
                <a:cubicBezTo>
                  <a:pt x="2484120" y="316230"/>
                  <a:pt x="2515870" y="285750"/>
                  <a:pt x="2515870" y="246381"/>
                </a:cubicBezTo>
                <a:lnTo>
                  <a:pt x="2515870" y="69850"/>
                </a:lnTo>
                <a:cubicBezTo>
                  <a:pt x="2515870" y="31751"/>
                  <a:pt x="2546350" y="0"/>
                  <a:pt x="2585720" y="0"/>
                </a:cubicBezTo>
                <a:lnTo>
                  <a:pt x="3279140" y="0"/>
                </a:lnTo>
                <a:cubicBezTo>
                  <a:pt x="3536950" y="0"/>
                  <a:pt x="3745229" y="208280"/>
                  <a:pt x="3745229" y="466090"/>
                </a:cubicBezTo>
                <a:lnTo>
                  <a:pt x="3745229" y="7451091"/>
                </a:lnTo>
                <a:cubicBezTo>
                  <a:pt x="3745229" y="7675563"/>
                  <a:pt x="3586737" y="7863086"/>
                  <a:pt x="3376104" y="7907310"/>
                </a:cubicBezTo>
                <a:lnTo>
                  <a:pt x="3306428" y="7914692"/>
                </a:lnTo>
                <a:lnTo>
                  <a:pt x="3281680" y="7917180"/>
                </a:lnTo>
                <a:lnTo>
                  <a:pt x="466090" y="7917180"/>
                </a:lnTo>
                <a:lnTo>
                  <a:pt x="406374" y="7911178"/>
                </a:lnTo>
                <a:lnTo>
                  <a:pt x="370438" y="7907230"/>
                </a:lnTo>
                <a:lnTo>
                  <a:pt x="304626" y="7886843"/>
                </a:lnTo>
                <a:lnTo>
                  <a:pt x="283767" y="7880211"/>
                </a:lnTo>
                <a:lnTo>
                  <a:pt x="205321" y="7837683"/>
                </a:lnTo>
                <a:cubicBezTo>
                  <a:pt x="81360" y="7754005"/>
                  <a:pt x="0" y="7612222"/>
                  <a:pt x="0" y="7451091"/>
                </a:cubicBezTo>
                <a:lnTo>
                  <a:pt x="0" y="466090"/>
                </a:lnTo>
                <a:cubicBezTo>
                  <a:pt x="0" y="208280"/>
                  <a:pt x="208280" y="0"/>
                  <a:pt x="46609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53C451A6-09DF-F421-D19A-10A3B7C85A67}"/>
              </a:ext>
            </a:extLst>
          </p:cNvPr>
          <p:cNvSpPr/>
          <p:nvPr userDrawn="1"/>
        </p:nvSpPr>
        <p:spPr>
          <a:xfrm>
            <a:off x="3821025" y="1557735"/>
            <a:ext cx="1504389" cy="3408891"/>
          </a:xfrm>
          <a:custGeom>
            <a:avLst/>
            <a:gdLst>
              <a:gd name="connsiteX0" fmla="*/ 598170 w 4010659"/>
              <a:gd name="connsiteY0" fmla="*/ 8181340 h 8181339"/>
              <a:gd name="connsiteX1" fmla="*/ 0 w 4010659"/>
              <a:gd name="connsiteY1" fmla="*/ 7583171 h 8181339"/>
              <a:gd name="connsiteX2" fmla="*/ 0 w 4010659"/>
              <a:gd name="connsiteY2" fmla="*/ 598170 h 8181339"/>
              <a:gd name="connsiteX3" fmla="*/ 598170 w 4010659"/>
              <a:gd name="connsiteY3" fmla="*/ 0 h 8181339"/>
              <a:gd name="connsiteX4" fmla="*/ 3412490 w 4010659"/>
              <a:gd name="connsiteY4" fmla="*/ 0 h 8181339"/>
              <a:gd name="connsiteX5" fmla="*/ 4010660 w 4010659"/>
              <a:gd name="connsiteY5" fmla="*/ 598170 h 8181339"/>
              <a:gd name="connsiteX6" fmla="*/ 4010660 w 4010659"/>
              <a:gd name="connsiteY6" fmla="*/ 7583171 h 8181339"/>
              <a:gd name="connsiteX7" fmla="*/ 3412490 w 4010659"/>
              <a:gd name="connsiteY7" fmla="*/ 8181340 h 8181339"/>
              <a:gd name="connsiteX8" fmla="*/ 598170 w 4010659"/>
              <a:gd name="connsiteY8" fmla="*/ 8181340 h 8181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0659" h="8181339">
                <a:moveTo>
                  <a:pt x="598170" y="8181340"/>
                </a:moveTo>
                <a:cubicBezTo>
                  <a:pt x="267970" y="8181340"/>
                  <a:pt x="0" y="7913371"/>
                  <a:pt x="0" y="7583171"/>
                </a:cubicBezTo>
                <a:lnTo>
                  <a:pt x="0" y="598170"/>
                </a:lnTo>
                <a:cubicBezTo>
                  <a:pt x="0" y="267970"/>
                  <a:pt x="267970" y="0"/>
                  <a:pt x="598170" y="0"/>
                </a:cubicBezTo>
                <a:lnTo>
                  <a:pt x="3412490" y="0"/>
                </a:lnTo>
                <a:cubicBezTo>
                  <a:pt x="3742690" y="0"/>
                  <a:pt x="4010660" y="267970"/>
                  <a:pt x="4010660" y="598170"/>
                </a:cubicBezTo>
                <a:lnTo>
                  <a:pt x="4010660" y="7583171"/>
                </a:lnTo>
                <a:cubicBezTo>
                  <a:pt x="4010660" y="7913371"/>
                  <a:pt x="3742690" y="8181340"/>
                  <a:pt x="3412490" y="8181340"/>
                </a:cubicBezTo>
                <a:lnTo>
                  <a:pt x="598170" y="818134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37E4FB19-5090-EE30-7693-72C59C9FA13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49825" y="1612768"/>
            <a:ext cx="1404827" cy="3298825"/>
          </a:xfrm>
          <a:custGeom>
            <a:avLst/>
            <a:gdLst>
              <a:gd name="connsiteX0" fmla="*/ 466090 w 3745229"/>
              <a:gd name="connsiteY0" fmla="*/ 0 h 7917180"/>
              <a:gd name="connsiteX1" fmla="*/ 1160779 w 3745229"/>
              <a:gd name="connsiteY1" fmla="*/ 0 h 7917180"/>
              <a:gd name="connsiteX2" fmla="*/ 1230629 w 3745229"/>
              <a:gd name="connsiteY2" fmla="*/ 69850 h 7917180"/>
              <a:gd name="connsiteX3" fmla="*/ 1230629 w 3745229"/>
              <a:gd name="connsiteY3" fmla="*/ 246380 h 7917180"/>
              <a:gd name="connsiteX4" fmla="*/ 1300479 w 3745229"/>
              <a:gd name="connsiteY4" fmla="*/ 316230 h 7917180"/>
              <a:gd name="connsiteX5" fmla="*/ 1301750 w 3745229"/>
              <a:gd name="connsiteY5" fmla="*/ 316230 h 7917180"/>
              <a:gd name="connsiteX6" fmla="*/ 2444750 w 3745229"/>
              <a:gd name="connsiteY6" fmla="*/ 316230 h 7917180"/>
              <a:gd name="connsiteX7" fmla="*/ 2446020 w 3745229"/>
              <a:gd name="connsiteY7" fmla="*/ 316230 h 7917180"/>
              <a:gd name="connsiteX8" fmla="*/ 2515870 w 3745229"/>
              <a:gd name="connsiteY8" fmla="*/ 246381 h 7917180"/>
              <a:gd name="connsiteX9" fmla="*/ 2515870 w 3745229"/>
              <a:gd name="connsiteY9" fmla="*/ 69850 h 7917180"/>
              <a:gd name="connsiteX10" fmla="*/ 2585720 w 3745229"/>
              <a:gd name="connsiteY10" fmla="*/ 0 h 7917180"/>
              <a:gd name="connsiteX11" fmla="*/ 3279140 w 3745229"/>
              <a:gd name="connsiteY11" fmla="*/ 0 h 7917180"/>
              <a:gd name="connsiteX12" fmla="*/ 3745229 w 3745229"/>
              <a:gd name="connsiteY12" fmla="*/ 466090 h 7917180"/>
              <a:gd name="connsiteX13" fmla="*/ 3745229 w 3745229"/>
              <a:gd name="connsiteY13" fmla="*/ 7451091 h 7917180"/>
              <a:gd name="connsiteX14" fmla="*/ 3376104 w 3745229"/>
              <a:gd name="connsiteY14" fmla="*/ 7907310 h 7917180"/>
              <a:gd name="connsiteX15" fmla="*/ 3306428 w 3745229"/>
              <a:gd name="connsiteY15" fmla="*/ 7914692 h 7917180"/>
              <a:gd name="connsiteX16" fmla="*/ 3281680 w 3745229"/>
              <a:gd name="connsiteY16" fmla="*/ 7917180 h 7917180"/>
              <a:gd name="connsiteX17" fmla="*/ 466090 w 3745229"/>
              <a:gd name="connsiteY17" fmla="*/ 7917180 h 7917180"/>
              <a:gd name="connsiteX18" fmla="*/ 406374 w 3745229"/>
              <a:gd name="connsiteY18" fmla="*/ 7911178 h 7917180"/>
              <a:gd name="connsiteX19" fmla="*/ 370438 w 3745229"/>
              <a:gd name="connsiteY19" fmla="*/ 7907230 h 7917180"/>
              <a:gd name="connsiteX20" fmla="*/ 304626 w 3745229"/>
              <a:gd name="connsiteY20" fmla="*/ 7886843 h 7917180"/>
              <a:gd name="connsiteX21" fmla="*/ 283767 w 3745229"/>
              <a:gd name="connsiteY21" fmla="*/ 7880211 h 7917180"/>
              <a:gd name="connsiteX22" fmla="*/ 205321 w 3745229"/>
              <a:gd name="connsiteY22" fmla="*/ 7837683 h 7917180"/>
              <a:gd name="connsiteX23" fmla="*/ 0 w 3745229"/>
              <a:gd name="connsiteY23" fmla="*/ 7451091 h 7917180"/>
              <a:gd name="connsiteX24" fmla="*/ 0 w 3745229"/>
              <a:gd name="connsiteY24" fmla="*/ 466090 h 7917180"/>
              <a:gd name="connsiteX25" fmla="*/ 466090 w 3745229"/>
              <a:gd name="connsiteY25" fmla="*/ 0 h 7917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745229" h="7917180">
                <a:moveTo>
                  <a:pt x="466090" y="0"/>
                </a:moveTo>
                <a:lnTo>
                  <a:pt x="1160779" y="0"/>
                </a:lnTo>
                <a:cubicBezTo>
                  <a:pt x="1200150" y="0"/>
                  <a:pt x="1230629" y="31750"/>
                  <a:pt x="1230629" y="69850"/>
                </a:cubicBezTo>
                <a:lnTo>
                  <a:pt x="1230629" y="246380"/>
                </a:lnTo>
                <a:cubicBezTo>
                  <a:pt x="1230629" y="285750"/>
                  <a:pt x="1262379" y="316230"/>
                  <a:pt x="1300479" y="316230"/>
                </a:cubicBezTo>
                <a:lnTo>
                  <a:pt x="1301750" y="316230"/>
                </a:lnTo>
                <a:lnTo>
                  <a:pt x="2444750" y="316230"/>
                </a:lnTo>
                <a:lnTo>
                  <a:pt x="2446020" y="316230"/>
                </a:lnTo>
                <a:cubicBezTo>
                  <a:pt x="2484120" y="316230"/>
                  <a:pt x="2515870" y="285750"/>
                  <a:pt x="2515870" y="246381"/>
                </a:cubicBezTo>
                <a:lnTo>
                  <a:pt x="2515870" y="69850"/>
                </a:lnTo>
                <a:cubicBezTo>
                  <a:pt x="2515870" y="31751"/>
                  <a:pt x="2546350" y="0"/>
                  <a:pt x="2585720" y="0"/>
                </a:cubicBezTo>
                <a:lnTo>
                  <a:pt x="3279140" y="0"/>
                </a:lnTo>
                <a:cubicBezTo>
                  <a:pt x="3536950" y="0"/>
                  <a:pt x="3745229" y="208280"/>
                  <a:pt x="3745229" y="466090"/>
                </a:cubicBezTo>
                <a:lnTo>
                  <a:pt x="3745229" y="7451091"/>
                </a:lnTo>
                <a:cubicBezTo>
                  <a:pt x="3745229" y="7675563"/>
                  <a:pt x="3586737" y="7863086"/>
                  <a:pt x="3376104" y="7907310"/>
                </a:cubicBezTo>
                <a:lnTo>
                  <a:pt x="3306428" y="7914692"/>
                </a:lnTo>
                <a:lnTo>
                  <a:pt x="3281680" y="7917180"/>
                </a:lnTo>
                <a:lnTo>
                  <a:pt x="466090" y="7917180"/>
                </a:lnTo>
                <a:lnTo>
                  <a:pt x="406374" y="7911178"/>
                </a:lnTo>
                <a:lnTo>
                  <a:pt x="370438" y="7907230"/>
                </a:lnTo>
                <a:lnTo>
                  <a:pt x="304626" y="7886843"/>
                </a:lnTo>
                <a:lnTo>
                  <a:pt x="283767" y="7880211"/>
                </a:lnTo>
                <a:lnTo>
                  <a:pt x="205321" y="7837683"/>
                </a:lnTo>
                <a:cubicBezTo>
                  <a:pt x="81360" y="7754005"/>
                  <a:pt x="0" y="7612222"/>
                  <a:pt x="0" y="7451091"/>
                </a:cubicBezTo>
                <a:lnTo>
                  <a:pt x="0" y="466090"/>
                </a:lnTo>
                <a:cubicBezTo>
                  <a:pt x="0" y="208280"/>
                  <a:pt x="208280" y="0"/>
                  <a:pt x="46609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27B5CD72-0DB0-7FD0-453C-EC34506DFF3C}"/>
              </a:ext>
            </a:extLst>
          </p:cNvPr>
          <p:cNvSpPr/>
          <p:nvPr userDrawn="1"/>
        </p:nvSpPr>
        <p:spPr>
          <a:xfrm>
            <a:off x="5600282" y="1557735"/>
            <a:ext cx="1504389" cy="3408891"/>
          </a:xfrm>
          <a:custGeom>
            <a:avLst/>
            <a:gdLst>
              <a:gd name="connsiteX0" fmla="*/ 598170 w 4010659"/>
              <a:gd name="connsiteY0" fmla="*/ 8181340 h 8181339"/>
              <a:gd name="connsiteX1" fmla="*/ 0 w 4010659"/>
              <a:gd name="connsiteY1" fmla="*/ 7583171 h 8181339"/>
              <a:gd name="connsiteX2" fmla="*/ 0 w 4010659"/>
              <a:gd name="connsiteY2" fmla="*/ 598170 h 8181339"/>
              <a:gd name="connsiteX3" fmla="*/ 598170 w 4010659"/>
              <a:gd name="connsiteY3" fmla="*/ 0 h 8181339"/>
              <a:gd name="connsiteX4" fmla="*/ 3412490 w 4010659"/>
              <a:gd name="connsiteY4" fmla="*/ 0 h 8181339"/>
              <a:gd name="connsiteX5" fmla="*/ 4010660 w 4010659"/>
              <a:gd name="connsiteY5" fmla="*/ 598170 h 8181339"/>
              <a:gd name="connsiteX6" fmla="*/ 4010660 w 4010659"/>
              <a:gd name="connsiteY6" fmla="*/ 7583171 h 8181339"/>
              <a:gd name="connsiteX7" fmla="*/ 3412490 w 4010659"/>
              <a:gd name="connsiteY7" fmla="*/ 8181340 h 8181339"/>
              <a:gd name="connsiteX8" fmla="*/ 598170 w 4010659"/>
              <a:gd name="connsiteY8" fmla="*/ 8181340 h 8181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0659" h="8181339">
                <a:moveTo>
                  <a:pt x="598170" y="8181340"/>
                </a:moveTo>
                <a:cubicBezTo>
                  <a:pt x="267970" y="8181340"/>
                  <a:pt x="0" y="7913371"/>
                  <a:pt x="0" y="7583171"/>
                </a:cubicBezTo>
                <a:lnTo>
                  <a:pt x="0" y="598170"/>
                </a:lnTo>
                <a:cubicBezTo>
                  <a:pt x="0" y="267970"/>
                  <a:pt x="267970" y="0"/>
                  <a:pt x="598170" y="0"/>
                </a:cubicBezTo>
                <a:lnTo>
                  <a:pt x="3412490" y="0"/>
                </a:lnTo>
                <a:cubicBezTo>
                  <a:pt x="3742690" y="0"/>
                  <a:pt x="4010660" y="267970"/>
                  <a:pt x="4010660" y="598170"/>
                </a:cubicBezTo>
                <a:lnTo>
                  <a:pt x="4010660" y="7583171"/>
                </a:lnTo>
                <a:cubicBezTo>
                  <a:pt x="4010660" y="7913371"/>
                  <a:pt x="3742690" y="8181340"/>
                  <a:pt x="3412490" y="8181340"/>
                </a:cubicBezTo>
                <a:lnTo>
                  <a:pt x="598170" y="818134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561A178B-18E7-5540-C5B3-E864BF90A44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431226" y="1612768"/>
            <a:ext cx="1404827" cy="3298825"/>
          </a:xfrm>
          <a:custGeom>
            <a:avLst/>
            <a:gdLst>
              <a:gd name="connsiteX0" fmla="*/ 466090 w 3745229"/>
              <a:gd name="connsiteY0" fmla="*/ 0 h 7917180"/>
              <a:gd name="connsiteX1" fmla="*/ 1160779 w 3745229"/>
              <a:gd name="connsiteY1" fmla="*/ 0 h 7917180"/>
              <a:gd name="connsiteX2" fmla="*/ 1230629 w 3745229"/>
              <a:gd name="connsiteY2" fmla="*/ 69850 h 7917180"/>
              <a:gd name="connsiteX3" fmla="*/ 1230629 w 3745229"/>
              <a:gd name="connsiteY3" fmla="*/ 246380 h 7917180"/>
              <a:gd name="connsiteX4" fmla="*/ 1300479 w 3745229"/>
              <a:gd name="connsiteY4" fmla="*/ 316230 h 7917180"/>
              <a:gd name="connsiteX5" fmla="*/ 1301750 w 3745229"/>
              <a:gd name="connsiteY5" fmla="*/ 316230 h 7917180"/>
              <a:gd name="connsiteX6" fmla="*/ 2444750 w 3745229"/>
              <a:gd name="connsiteY6" fmla="*/ 316230 h 7917180"/>
              <a:gd name="connsiteX7" fmla="*/ 2446020 w 3745229"/>
              <a:gd name="connsiteY7" fmla="*/ 316230 h 7917180"/>
              <a:gd name="connsiteX8" fmla="*/ 2515870 w 3745229"/>
              <a:gd name="connsiteY8" fmla="*/ 246381 h 7917180"/>
              <a:gd name="connsiteX9" fmla="*/ 2515870 w 3745229"/>
              <a:gd name="connsiteY9" fmla="*/ 69850 h 7917180"/>
              <a:gd name="connsiteX10" fmla="*/ 2585720 w 3745229"/>
              <a:gd name="connsiteY10" fmla="*/ 0 h 7917180"/>
              <a:gd name="connsiteX11" fmla="*/ 3279140 w 3745229"/>
              <a:gd name="connsiteY11" fmla="*/ 0 h 7917180"/>
              <a:gd name="connsiteX12" fmla="*/ 3745229 w 3745229"/>
              <a:gd name="connsiteY12" fmla="*/ 466090 h 7917180"/>
              <a:gd name="connsiteX13" fmla="*/ 3745229 w 3745229"/>
              <a:gd name="connsiteY13" fmla="*/ 7451091 h 7917180"/>
              <a:gd name="connsiteX14" fmla="*/ 3376104 w 3745229"/>
              <a:gd name="connsiteY14" fmla="*/ 7907310 h 7917180"/>
              <a:gd name="connsiteX15" fmla="*/ 3306428 w 3745229"/>
              <a:gd name="connsiteY15" fmla="*/ 7914692 h 7917180"/>
              <a:gd name="connsiteX16" fmla="*/ 3281680 w 3745229"/>
              <a:gd name="connsiteY16" fmla="*/ 7917180 h 7917180"/>
              <a:gd name="connsiteX17" fmla="*/ 466090 w 3745229"/>
              <a:gd name="connsiteY17" fmla="*/ 7917180 h 7917180"/>
              <a:gd name="connsiteX18" fmla="*/ 406374 w 3745229"/>
              <a:gd name="connsiteY18" fmla="*/ 7911178 h 7917180"/>
              <a:gd name="connsiteX19" fmla="*/ 370438 w 3745229"/>
              <a:gd name="connsiteY19" fmla="*/ 7907230 h 7917180"/>
              <a:gd name="connsiteX20" fmla="*/ 304626 w 3745229"/>
              <a:gd name="connsiteY20" fmla="*/ 7886843 h 7917180"/>
              <a:gd name="connsiteX21" fmla="*/ 283767 w 3745229"/>
              <a:gd name="connsiteY21" fmla="*/ 7880211 h 7917180"/>
              <a:gd name="connsiteX22" fmla="*/ 205321 w 3745229"/>
              <a:gd name="connsiteY22" fmla="*/ 7837683 h 7917180"/>
              <a:gd name="connsiteX23" fmla="*/ 0 w 3745229"/>
              <a:gd name="connsiteY23" fmla="*/ 7451091 h 7917180"/>
              <a:gd name="connsiteX24" fmla="*/ 0 w 3745229"/>
              <a:gd name="connsiteY24" fmla="*/ 466090 h 7917180"/>
              <a:gd name="connsiteX25" fmla="*/ 466090 w 3745229"/>
              <a:gd name="connsiteY25" fmla="*/ 0 h 7917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745229" h="7917180">
                <a:moveTo>
                  <a:pt x="466090" y="0"/>
                </a:moveTo>
                <a:lnTo>
                  <a:pt x="1160779" y="0"/>
                </a:lnTo>
                <a:cubicBezTo>
                  <a:pt x="1200150" y="0"/>
                  <a:pt x="1230629" y="31750"/>
                  <a:pt x="1230629" y="69850"/>
                </a:cubicBezTo>
                <a:lnTo>
                  <a:pt x="1230629" y="246380"/>
                </a:lnTo>
                <a:cubicBezTo>
                  <a:pt x="1230629" y="285750"/>
                  <a:pt x="1262379" y="316230"/>
                  <a:pt x="1300479" y="316230"/>
                </a:cubicBezTo>
                <a:lnTo>
                  <a:pt x="1301750" y="316230"/>
                </a:lnTo>
                <a:lnTo>
                  <a:pt x="2444750" y="316230"/>
                </a:lnTo>
                <a:lnTo>
                  <a:pt x="2446020" y="316230"/>
                </a:lnTo>
                <a:cubicBezTo>
                  <a:pt x="2484120" y="316230"/>
                  <a:pt x="2515870" y="285750"/>
                  <a:pt x="2515870" y="246381"/>
                </a:cubicBezTo>
                <a:lnTo>
                  <a:pt x="2515870" y="69850"/>
                </a:lnTo>
                <a:cubicBezTo>
                  <a:pt x="2515870" y="31751"/>
                  <a:pt x="2546350" y="0"/>
                  <a:pt x="2585720" y="0"/>
                </a:cubicBezTo>
                <a:lnTo>
                  <a:pt x="3279140" y="0"/>
                </a:lnTo>
                <a:cubicBezTo>
                  <a:pt x="3536950" y="0"/>
                  <a:pt x="3745229" y="208280"/>
                  <a:pt x="3745229" y="466090"/>
                </a:cubicBezTo>
                <a:lnTo>
                  <a:pt x="3745229" y="7451091"/>
                </a:lnTo>
                <a:cubicBezTo>
                  <a:pt x="3745229" y="7675563"/>
                  <a:pt x="3586737" y="7863086"/>
                  <a:pt x="3376104" y="7907310"/>
                </a:cubicBezTo>
                <a:lnTo>
                  <a:pt x="3306428" y="7914692"/>
                </a:lnTo>
                <a:lnTo>
                  <a:pt x="3281680" y="7917180"/>
                </a:lnTo>
                <a:lnTo>
                  <a:pt x="466090" y="7917180"/>
                </a:lnTo>
                <a:lnTo>
                  <a:pt x="406374" y="7911178"/>
                </a:lnTo>
                <a:lnTo>
                  <a:pt x="370438" y="7907230"/>
                </a:lnTo>
                <a:lnTo>
                  <a:pt x="304626" y="7886843"/>
                </a:lnTo>
                <a:lnTo>
                  <a:pt x="283767" y="7880211"/>
                </a:lnTo>
                <a:lnTo>
                  <a:pt x="205321" y="7837683"/>
                </a:lnTo>
                <a:cubicBezTo>
                  <a:pt x="81360" y="7754005"/>
                  <a:pt x="0" y="7612222"/>
                  <a:pt x="0" y="7451091"/>
                </a:cubicBezTo>
                <a:lnTo>
                  <a:pt x="0" y="466090"/>
                </a:lnTo>
                <a:cubicBezTo>
                  <a:pt x="0" y="208280"/>
                  <a:pt x="208280" y="0"/>
                  <a:pt x="46609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C2A71B-33D8-1396-367F-E6366D44C7D8}"/>
              </a:ext>
            </a:extLst>
          </p:cNvPr>
          <p:cNvSpPr/>
          <p:nvPr userDrawn="1"/>
        </p:nvSpPr>
        <p:spPr>
          <a:xfrm>
            <a:off x="7381683" y="1557735"/>
            <a:ext cx="1504389" cy="3408891"/>
          </a:xfrm>
          <a:custGeom>
            <a:avLst/>
            <a:gdLst>
              <a:gd name="connsiteX0" fmla="*/ 598170 w 4010659"/>
              <a:gd name="connsiteY0" fmla="*/ 8181340 h 8181339"/>
              <a:gd name="connsiteX1" fmla="*/ 0 w 4010659"/>
              <a:gd name="connsiteY1" fmla="*/ 7583171 h 8181339"/>
              <a:gd name="connsiteX2" fmla="*/ 0 w 4010659"/>
              <a:gd name="connsiteY2" fmla="*/ 598170 h 8181339"/>
              <a:gd name="connsiteX3" fmla="*/ 598170 w 4010659"/>
              <a:gd name="connsiteY3" fmla="*/ 0 h 8181339"/>
              <a:gd name="connsiteX4" fmla="*/ 3412490 w 4010659"/>
              <a:gd name="connsiteY4" fmla="*/ 0 h 8181339"/>
              <a:gd name="connsiteX5" fmla="*/ 4010660 w 4010659"/>
              <a:gd name="connsiteY5" fmla="*/ 598170 h 8181339"/>
              <a:gd name="connsiteX6" fmla="*/ 4010660 w 4010659"/>
              <a:gd name="connsiteY6" fmla="*/ 7583171 h 8181339"/>
              <a:gd name="connsiteX7" fmla="*/ 3412490 w 4010659"/>
              <a:gd name="connsiteY7" fmla="*/ 8181340 h 8181339"/>
              <a:gd name="connsiteX8" fmla="*/ 598170 w 4010659"/>
              <a:gd name="connsiteY8" fmla="*/ 8181340 h 8181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10659" h="8181339">
                <a:moveTo>
                  <a:pt x="598170" y="8181340"/>
                </a:moveTo>
                <a:cubicBezTo>
                  <a:pt x="267970" y="8181340"/>
                  <a:pt x="0" y="7913371"/>
                  <a:pt x="0" y="7583171"/>
                </a:cubicBezTo>
                <a:lnTo>
                  <a:pt x="0" y="598170"/>
                </a:lnTo>
                <a:cubicBezTo>
                  <a:pt x="0" y="267970"/>
                  <a:pt x="267970" y="0"/>
                  <a:pt x="598170" y="0"/>
                </a:cubicBezTo>
                <a:lnTo>
                  <a:pt x="3412490" y="0"/>
                </a:lnTo>
                <a:cubicBezTo>
                  <a:pt x="3742690" y="0"/>
                  <a:pt x="4010660" y="267970"/>
                  <a:pt x="4010660" y="598170"/>
                </a:cubicBezTo>
                <a:lnTo>
                  <a:pt x="4010660" y="7583171"/>
                </a:lnTo>
                <a:cubicBezTo>
                  <a:pt x="4010660" y="7913371"/>
                  <a:pt x="3742690" y="8181340"/>
                  <a:pt x="3412490" y="8181340"/>
                </a:cubicBezTo>
                <a:lnTo>
                  <a:pt x="598170" y="818134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38" name="Text Placeholder 12">
            <a:extLst>
              <a:ext uri="{FF2B5EF4-FFF2-40B4-BE49-F238E27FC236}">
                <a16:creationId xmlns:a16="http://schemas.microsoft.com/office/drawing/2014/main" id="{00F4B7A1-10E5-AD1B-8A77-3C649AD9BA6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56051" y="5040841"/>
            <a:ext cx="2190130" cy="21021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ts val="825"/>
              </a:lnSpc>
              <a:spcAft>
                <a:spcPts val="0"/>
              </a:spcAft>
              <a:buNone/>
              <a:defRPr lang="en-US" sz="60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42943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nciples Summar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41">
            <a:extLst>
              <a:ext uri="{FF2B5EF4-FFF2-40B4-BE49-F238E27FC236}">
                <a16:creationId xmlns:a16="http://schemas.microsoft.com/office/drawing/2014/main" id="{C26216FC-1D41-CACB-7BC7-E7713E78B5EA}"/>
              </a:ext>
            </a:extLst>
          </p:cNvPr>
          <p:cNvSpPr/>
          <p:nvPr/>
        </p:nvSpPr>
        <p:spPr>
          <a:xfrm>
            <a:off x="7191564" y="1561228"/>
            <a:ext cx="1695671" cy="1131211"/>
          </a:xfrm>
          <a:custGeom>
            <a:avLst/>
            <a:gdLst>
              <a:gd name="connsiteX0" fmla="*/ 4114264 w 4520611"/>
              <a:gd name="connsiteY0" fmla="*/ 0 h 2714906"/>
              <a:gd name="connsiteX1" fmla="*/ 4520611 w 4520611"/>
              <a:gd name="connsiteY1" fmla="*/ 406347 h 2714906"/>
              <a:gd name="connsiteX2" fmla="*/ 4520611 w 4520611"/>
              <a:gd name="connsiteY2" fmla="*/ 2308559 h 2714906"/>
              <a:gd name="connsiteX3" fmla="*/ 4114264 w 4520611"/>
              <a:gd name="connsiteY3" fmla="*/ 2714907 h 2714906"/>
              <a:gd name="connsiteX4" fmla="*/ 406347 w 4520611"/>
              <a:gd name="connsiteY4" fmla="*/ 2714907 h 2714906"/>
              <a:gd name="connsiteX5" fmla="*/ 0 w 4520611"/>
              <a:gd name="connsiteY5" fmla="*/ 2308559 h 2714906"/>
              <a:gd name="connsiteX6" fmla="*/ 0 w 4520611"/>
              <a:gd name="connsiteY6" fmla="*/ 406347 h 2714906"/>
              <a:gd name="connsiteX7" fmla="*/ 406347 w 4520611"/>
              <a:gd name="connsiteY7" fmla="*/ 0 h 271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0611" h="2714906">
                <a:moveTo>
                  <a:pt x="4114264" y="0"/>
                </a:moveTo>
                <a:cubicBezTo>
                  <a:pt x="4338683" y="0"/>
                  <a:pt x="4520611" y="181928"/>
                  <a:pt x="4520611" y="406347"/>
                </a:cubicBezTo>
                <a:lnTo>
                  <a:pt x="4520611" y="2308559"/>
                </a:lnTo>
                <a:cubicBezTo>
                  <a:pt x="4520611" y="2532979"/>
                  <a:pt x="4338683" y="2714907"/>
                  <a:pt x="4114264" y="2714907"/>
                </a:cubicBezTo>
                <a:lnTo>
                  <a:pt x="406347" y="2714907"/>
                </a:lnTo>
                <a:cubicBezTo>
                  <a:pt x="181928" y="2714907"/>
                  <a:pt x="0" y="2532979"/>
                  <a:pt x="0" y="2308559"/>
                </a:cubicBezTo>
                <a:lnTo>
                  <a:pt x="0" y="406347"/>
                </a:lnTo>
                <a:cubicBezTo>
                  <a:pt x="0" y="181928"/>
                  <a:pt x="181928" y="0"/>
                  <a:pt x="406347" y="0"/>
                </a:cubicBezTo>
                <a:close/>
              </a:path>
            </a:pathLst>
          </a:custGeom>
          <a:solidFill>
            <a:schemeClr val="accent4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9933D411-381B-7734-CA00-D73F4F52789F}"/>
              </a:ext>
            </a:extLst>
          </p:cNvPr>
          <p:cNvSpPr/>
          <p:nvPr/>
        </p:nvSpPr>
        <p:spPr>
          <a:xfrm>
            <a:off x="7191564" y="2835295"/>
            <a:ext cx="1695671" cy="1131211"/>
          </a:xfrm>
          <a:custGeom>
            <a:avLst/>
            <a:gdLst>
              <a:gd name="connsiteX0" fmla="*/ 4114264 w 4520611"/>
              <a:gd name="connsiteY0" fmla="*/ 0 h 2714906"/>
              <a:gd name="connsiteX1" fmla="*/ 4520611 w 4520611"/>
              <a:gd name="connsiteY1" fmla="*/ 406347 h 2714906"/>
              <a:gd name="connsiteX2" fmla="*/ 4520611 w 4520611"/>
              <a:gd name="connsiteY2" fmla="*/ 2308559 h 2714906"/>
              <a:gd name="connsiteX3" fmla="*/ 4114264 w 4520611"/>
              <a:gd name="connsiteY3" fmla="*/ 2714906 h 2714906"/>
              <a:gd name="connsiteX4" fmla="*/ 406347 w 4520611"/>
              <a:gd name="connsiteY4" fmla="*/ 2714906 h 2714906"/>
              <a:gd name="connsiteX5" fmla="*/ 0 w 4520611"/>
              <a:gd name="connsiteY5" fmla="*/ 2308559 h 2714906"/>
              <a:gd name="connsiteX6" fmla="*/ 0 w 4520611"/>
              <a:gd name="connsiteY6" fmla="*/ 406347 h 2714906"/>
              <a:gd name="connsiteX7" fmla="*/ 406347 w 4520611"/>
              <a:gd name="connsiteY7" fmla="*/ 0 h 271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0611" h="2714906">
                <a:moveTo>
                  <a:pt x="4114264" y="0"/>
                </a:moveTo>
                <a:cubicBezTo>
                  <a:pt x="4338683" y="0"/>
                  <a:pt x="4520611" y="181928"/>
                  <a:pt x="4520611" y="406347"/>
                </a:cubicBezTo>
                <a:lnTo>
                  <a:pt x="4520611" y="2308559"/>
                </a:lnTo>
                <a:cubicBezTo>
                  <a:pt x="4520611" y="2532978"/>
                  <a:pt x="4338683" y="2714906"/>
                  <a:pt x="4114264" y="2714906"/>
                </a:cubicBezTo>
                <a:lnTo>
                  <a:pt x="406347" y="2714906"/>
                </a:lnTo>
                <a:cubicBezTo>
                  <a:pt x="181928" y="2714906"/>
                  <a:pt x="0" y="2532978"/>
                  <a:pt x="0" y="2308559"/>
                </a:cubicBezTo>
                <a:lnTo>
                  <a:pt x="0" y="406347"/>
                </a:lnTo>
                <a:cubicBezTo>
                  <a:pt x="0" y="181928"/>
                  <a:pt x="181928" y="0"/>
                  <a:pt x="406347" y="0"/>
                </a:cubicBezTo>
                <a:close/>
              </a:path>
            </a:pathLst>
          </a:custGeom>
          <a:solidFill>
            <a:schemeClr val="accent4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D3B0947A-A662-95AE-66C2-597BDF0D8E84}"/>
              </a:ext>
            </a:extLst>
          </p:cNvPr>
          <p:cNvSpPr/>
          <p:nvPr/>
        </p:nvSpPr>
        <p:spPr>
          <a:xfrm>
            <a:off x="7191564" y="4108834"/>
            <a:ext cx="1695671" cy="1131211"/>
          </a:xfrm>
          <a:custGeom>
            <a:avLst/>
            <a:gdLst>
              <a:gd name="connsiteX0" fmla="*/ 4114264 w 4520611"/>
              <a:gd name="connsiteY0" fmla="*/ 0 h 2714906"/>
              <a:gd name="connsiteX1" fmla="*/ 4520611 w 4520611"/>
              <a:gd name="connsiteY1" fmla="*/ 406347 h 2714906"/>
              <a:gd name="connsiteX2" fmla="*/ 4520611 w 4520611"/>
              <a:gd name="connsiteY2" fmla="*/ 2308559 h 2714906"/>
              <a:gd name="connsiteX3" fmla="*/ 4114264 w 4520611"/>
              <a:gd name="connsiteY3" fmla="*/ 2714907 h 2714906"/>
              <a:gd name="connsiteX4" fmla="*/ 406347 w 4520611"/>
              <a:gd name="connsiteY4" fmla="*/ 2714907 h 2714906"/>
              <a:gd name="connsiteX5" fmla="*/ 0 w 4520611"/>
              <a:gd name="connsiteY5" fmla="*/ 2308559 h 2714906"/>
              <a:gd name="connsiteX6" fmla="*/ 0 w 4520611"/>
              <a:gd name="connsiteY6" fmla="*/ 406347 h 2714906"/>
              <a:gd name="connsiteX7" fmla="*/ 406347 w 4520611"/>
              <a:gd name="connsiteY7" fmla="*/ 0 h 271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0611" h="2714906">
                <a:moveTo>
                  <a:pt x="4114264" y="0"/>
                </a:moveTo>
                <a:cubicBezTo>
                  <a:pt x="4338683" y="0"/>
                  <a:pt x="4520611" y="181928"/>
                  <a:pt x="4520611" y="406347"/>
                </a:cubicBezTo>
                <a:lnTo>
                  <a:pt x="4520611" y="2308559"/>
                </a:lnTo>
                <a:cubicBezTo>
                  <a:pt x="4520611" y="2532979"/>
                  <a:pt x="4338683" y="2714907"/>
                  <a:pt x="4114264" y="2714907"/>
                </a:cubicBezTo>
                <a:lnTo>
                  <a:pt x="406347" y="2714907"/>
                </a:lnTo>
                <a:cubicBezTo>
                  <a:pt x="181928" y="2714907"/>
                  <a:pt x="0" y="2532979"/>
                  <a:pt x="0" y="2308559"/>
                </a:cubicBezTo>
                <a:lnTo>
                  <a:pt x="0" y="406347"/>
                </a:lnTo>
                <a:cubicBezTo>
                  <a:pt x="0" y="181928"/>
                  <a:pt x="181928" y="0"/>
                  <a:pt x="406347" y="0"/>
                </a:cubicBezTo>
                <a:close/>
              </a:path>
            </a:pathLst>
          </a:custGeom>
          <a:solidFill>
            <a:schemeClr val="accent4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F7F1F1CB-D157-2134-D066-A9F005194EFE}"/>
              </a:ext>
            </a:extLst>
          </p:cNvPr>
          <p:cNvSpPr/>
          <p:nvPr userDrawn="1"/>
        </p:nvSpPr>
        <p:spPr>
          <a:xfrm>
            <a:off x="7185848" y="1561228"/>
            <a:ext cx="1695671" cy="1131211"/>
          </a:xfrm>
          <a:custGeom>
            <a:avLst/>
            <a:gdLst>
              <a:gd name="connsiteX0" fmla="*/ 4114264 w 4520611"/>
              <a:gd name="connsiteY0" fmla="*/ 0 h 2714906"/>
              <a:gd name="connsiteX1" fmla="*/ 4520611 w 4520611"/>
              <a:gd name="connsiteY1" fmla="*/ 406347 h 2714906"/>
              <a:gd name="connsiteX2" fmla="*/ 4520611 w 4520611"/>
              <a:gd name="connsiteY2" fmla="*/ 2308559 h 2714906"/>
              <a:gd name="connsiteX3" fmla="*/ 4114264 w 4520611"/>
              <a:gd name="connsiteY3" fmla="*/ 2714907 h 2714906"/>
              <a:gd name="connsiteX4" fmla="*/ 406347 w 4520611"/>
              <a:gd name="connsiteY4" fmla="*/ 2714907 h 2714906"/>
              <a:gd name="connsiteX5" fmla="*/ 0 w 4520611"/>
              <a:gd name="connsiteY5" fmla="*/ 2308559 h 2714906"/>
              <a:gd name="connsiteX6" fmla="*/ 0 w 4520611"/>
              <a:gd name="connsiteY6" fmla="*/ 406347 h 2714906"/>
              <a:gd name="connsiteX7" fmla="*/ 406347 w 4520611"/>
              <a:gd name="connsiteY7" fmla="*/ 0 h 271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0611" h="2714906">
                <a:moveTo>
                  <a:pt x="4114264" y="0"/>
                </a:moveTo>
                <a:cubicBezTo>
                  <a:pt x="4338683" y="0"/>
                  <a:pt x="4520611" y="181928"/>
                  <a:pt x="4520611" y="406347"/>
                </a:cubicBezTo>
                <a:lnTo>
                  <a:pt x="4520611" y="2308559"/>
                </a:lnTo>
                <a:cubicBezTo>
                  <a:pt x="4520611" y="2532979"/>
                  <a:pt x="4338683" y="2714907"/>
                  <a:pt x="4114264" y="2714907"/>
                </a:cubicBezTo>
                <a:lnTo>
                  <a:pt x="406347" y="2714907"/>
                </a:lnTo>
                <a:cubicBezTo>
                  <a:pt x="181928" y="2714907"/>
                  <a:pt x="0" y="2532979"/>
                  <a:pt x="0" y="2308559"/>
                </a:cubicBezTo>
                <a:lnTo>
                  <a:pt x="0" y="406347"/>
                </a:lnTo>
                <a:cubicBezTo>
                  <a:pt x="0" y="181928"/>
                  <a:pt x="181928" y="0"/>
                  <a:pt x="406347" y="0"/>
                </a:cubicBezTo>
                <a:close/>
              </a:path>
            </a:pathLst>
          </a:custGeom>
          <a:solidFill>
            <a:schemeClr val="accent4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2BB2B8A2-14BE-510D-97E7-2B19356C2CA0}"/>
              </a:ext>
            </a:extLst>
          </p:cNvPr>
          <p:cNvSpPr/>
          <p:nvPr/>
        </p:nvSpPr>
        <p:spPr>
          <a:xfrm>
            <a:off x="5366336" y="1561228"/>
            <a:ext cx="1701386" cy="1131211"/>
          </a:xfrm>
          <a:custGeom>
            <a:avLst/>
            <a:gdLst>
              <a:gd name="connsiteX0" fmla="*/ 4129502 w 4535849"/>
              <a:gd name="connsiteY0" fmla="*/ 0 h 2714906"/>
              <a:gd name="connsiteX1" fmla="*/ 4535849 w 4535849"/>
              <a:gd name="connsiteY1" fmla="*/ 406347 h 2714906"/>
              <a:gd name="connsiteX2" fmla="*/ 4535849 w 4535849"/>
              <a:gd name="connsiteY2" fmla="*/ 2308559 h 2714906"/>
              <a:gd name="connsiteX3" fmla="*/ 4129502 w 4535849"/>
              <a:gd name="connsiteY3" fmla="*/ 2714907 h 2714906"/>
              <a:gd name="connsiteX4" fmla="*/ 406347 w 4535849"/>
              <a:gd name="connsiteY4" fmla="*/ 2714907 h 2714906"/>
              <a:gd name="connsiteX5" fmla="*/ 0 w 4535849"/>
              <a:gd name="connsiteY5" fmla="*/ 2308559 h 2714906"/>
              <a:gd name="connsiteX6" fmla="*/ 0 w 4535849"/>
              <a:gd name="connsiteY6" fmla="*/ 406347 h 2714906"/>
              <a:gd name="connsiteX7" fmla="*/ 406347 w 4535849"/>
              <a:gd name="connsiteY7" fmla="*/ 0 h 271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5849" h="2714906">
                <a:moveTo>
                  <a:pt x="4129502" y="0"/>
                </a:moveTo>
                <a:cubicBezTo>
                  <a:pt x="4353921" y="0"/>
                  <a:pt x="4535849" y="181928"/>
                  <a:pt x="4535849" y="406347"/>
                </a:cubicBezTo>
                <a:lnTo>
                  <a:pt x="4535849" y="2308559"/>
                </a:lnTo>
                <a:cubicBezTo>
                  <a:pt x="4535849" y="2532979"/>
                  <a:pt x="4353921" y="2714907"/>
                  <a:pt x="4129502" y="2714907"/>
                </a:cubicBezTo>
                <a:lnTo>
                  <a:pt x="406347" y="2714907"/>
                </a:lnTo>
                <a:cubicBezTo>
                  <a:pt x="181928" y="2714907"/>
                  <a:pt x="0" y="2532979"/>
                  <a:pt x="0" y="2308559"/>
                </a:cubicBezTo>
                <a:lnTo>
                  <a:pt x="0" y="406347"/>
                </a:lnTo>
                <a:cubicBezTo>
                  <a:pt x="0" y="181928"/>
                  <a:pt x="181928" y="0"/>
                  <a:pt x="406347" y="0"/>
                </a:cubicBezTo>
                <a:close/>
              </a:path>
            </a:pathLst>
          </a:custGeom>
          <a:solidFill>
            <a:schemeClr val="accent3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E1A93953-BB79-906C-DD9F-4CF3F245897A}"/>
              </a:ext>
            </a:extLst>
          </p:cNvPr>
          <p:cNvSpPr/>
          <p:nvPr/>
        </p:nvSpPr>
        <p:spPr>
          <a:xfrm>
            <a:off x="5366336" y="2835295"/>
            <a:ext cx="1701386" cy="1131211"/>
          </a:xfrm>
          <a:custGeom>
            <a:avLst/>
            <a:gdLst>
              <a:gd name="connsiteX0" fmla="*/ 4129502 w 4535849"/>
              <a:gd name="connsiteY0" fmla="*/ 0 h 2714906"/>
              <a:gd name="connsiteX1" fmla="*/ 4535849 w 4535849"/>
              <a:gd name="connsiteY1" fmla="*/ 406347 h 2714906"/>
              <a:gd name="connsiteX2" fmla="*/ 4535849 w 4535849"/>
              <a:gd name="connsiteY2" fmla="*/ 2308559 h 2714906"/>
              <a:gd name="connsiteX3" fmla="*/ 4129502 w 4535849"/>
              <a:gd name="connsiteY3" fmla="*/ 2714906 h 2714906"/>
              <a:gd name="connsiteX4" fmla="*/ 406347 w 4535849"/>
              <a:gd name="connsiteY4" fmla="*/ 2714906 h 2714906"/>
              <a:gd name="connsiteX5" fmla="*/ 0 w 4535849"/>
              <a:gd name="connsiteY5" fmla="*/ 2308559 h 2714906"/>
              <a:gd name="connsiteX6" fmla="*/ 0 w 4535849"/>
              <a:gd name="connsiteY6" fmla="*/ 406347 h 2714906"/>
              <a:gd name="connsiteX7" fmla="*/ 406347 w 4535849"/>
              <a:gd name="connsiteY7" fmla="*/ 0 h 271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5849" h="2714906">
                <a:moveTo>
                  <a:pt x="4129502" y="0"/>
                </a:moveTo>
                <a:cubicBezTo>
                  <a:pt x="4353921" y="0"/>
                  <a:pt x="4535849" y="181928"/>
                  <a:pt x="4535849" y="406347"/>
                </a:cubicBezTo>
                <a:lnTo>
                  <a:pt x="4535849" y="2308559"/>
                </a:lnTo>
                <a:cubicBezTo>
                  <a:pt x="4535849" y="2532978"/>
                  <a:pt x="4353921" y="2714906"/>
                  <a:pt x="4129502" y="2714906"/>
                </a:cubicBezTo>
                <a:lnTo>
                  <a:pt x="406347" y="2714906"/>
                </a:lnTo>
                <a:cubicBezTo>
                  <a:pt x="181928" y="2714906"/>
                  <a:pt x="0" y="2532978"/>
                  <a:pt x="0" y="2308559"/>
                </a:cubicBezTo>
                <a:lnTo>
                  <a:pt x="0" y="406347"/>
                </a:lnTo>
                <a:cubicBezTo>
                  <a:pt x="0" y="181928"/>
                  <a:pt x="181928" y="0"/>
                  <a:pt x="406347" y="0"/>
                </a:cubicBezTo>
                <a:close/>
              </a:path>
            </a:pathLst>
          </a:custGeom>
          <a:solidFill>
            <a:schemeClr val="accent3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07A58A6F-8474-A0B8-1521-2853152B4941}"/>
              </a:ext>
            </a:extLst>
          </p:cNvPr>
          <p:cNvSpPr/>
          <p:nvPr/>
        </p:nvSpPr>
        <p:spPr>
          <a:xfrm>
            <a:off x="5366336" y="4108834"/>
            <a:ext cx="1701386" cy="1131211"/>
          </a:xfrm>
          <a:custGeom>
            <a:avLst/>
            <a:gdLst>
              <a:gd name="connsiteX0" fmla="*/ 4129502 w 4535849"/>
              <a:gd name="connsiteY0" fmla="*/ 0 h 2714906"/>
              <a:gd name="connsiteX1" fmla="*/ 4535849 w 4535849"/>
              <a:gd name="connsiteY1" fmla="*/ 406347 h 2714906"/>
              <a:gd name="connsiteX2" fmla="*/ 4535849 w 4535849"/>
              <a:gd name="connsiteY2" fmla="*/ 2308559 h 2714906"/>
              <a:gd name="connsiteX3" fmla="*/ 4129502 w 4535849"/>
              <a:gd name="connsiteY3" fmla="*/ 2714907 h 2714906"/>
              <a:gd name="connsiteX4" fmla="*/ 406347 w 4535849"/>
              <a:gd name="connsiteY4" fmla="*/ 2714907 h 2714906"/>
              <a:gd name="connsiteX5" fmla="*/ 0 w 4535849"/>
              <a:gd name="connsiteY5" fmla="*/ 2308559 h 2714906"/>
              <a:gd name="connsiteX6" fmla="*/ 0 w 4535849"/>
              <a:gd name="connsiteY6" fmla="*/ 406347 h 2714906"/>
              <a:gd name="connsiteX7" fmla="*/ 406347 w 4535849"/>
              <a:gd name="connsiteY7" fmla="*/ 0 h 271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5849" h="2714906">
                <a:moveTo>
                  <a:pt x="4129502" y="0"/>
                </a:moveTo>
                <a:cubicBezTo>
                  <a:pt x="4353921" y="0"/>
                  <a:pt x="4535849" y="181928"/>
                  <a:pt x="4535849" y="406347"/>
                </a:cubicBezTo>
                <a:lnTo>
                  <a:pt x="4535849" y="2308559"/>
                </a:lnTo>
                <a:cubicBezTo>
                  <a:pt x="4535849" y="2532979"/>
                  <a:pt x="4353921" y="2714907"/>
                  <a:pt x="4129502" y="2714907"/>
                </a:cubicBezTo>
                <a:lnTo>
                  <a:pt x="406347" y="2714907"/>
                </a:lnTo>
                <a:cubicBezTo>
                  <a:pt x="181928" y="2714907"/>
                  <a:pt x="0" y="2532979"/>
                  <a:pt x="0" y="2308559"/>
                </a:cubicBezTo>
                <a:lnTo>
                  <a:pt x="0" y="406347"/>
                </a:lnTo>
                <a:cubicBezTo>
                  <a:pt x="0" y="181928"/>
                  <a:pt x="181928" y="0"/>
                  <a:pt x="406347" y="0"/>
                </a:cubicBezTo>
                <a:close/>
              </a:path>
            </a:pathLst>
          </a:custGeom>
          <a:solidFill>
            <a:schemeClr val="accent3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0D531461-737C-E279-4D3B-FFB56CA6E253}"/>
              </a:ext>
            </a:extLst>
          </p:cNvPr>
          <p:cNvSpPr/>
          <p:nvPr/>
        </p:nvSpPr>
        <p:spPr>
          <a:xfrm>
            <a:off x="2446543" y="1561228"/>
            <a:ext cx="2061478" cy="1131211"/>
          </a:xfrm>
          <a:custGeom>
            <a:avLst/>
            <a:gdLst>
              <a:gd name="connsiteX0" fmla="*/ 5089498 w 5495844"/>
              <a:gd name="connsiteY0" fmla="*/ 0 h 2714906"/>
              <a:gd name="connsiteX1" fmla="*/ 5495845 w 5495844"/>
              <a:gd name="connsiteY1" fmla="*/ 406347 h 2714906"/>
              <a:gd name="connsiteX2" fmla="*/ 5495845 w 5495844"/>
              <a:gd name="connsiteY2" fmla="*/ 2308559 h 2714906"/>
              <a:gd name="connsiteX3" fmla="*/ 5089498 w 5495844"/>
              <a:gd name="connsiteY3" fmla="*/ 2714907 h 2714906"/>
              <a:gd name="connsiteX4" fmla="*/ 406347 w 5495844"/>
              <a:gd name="connsiteY4" fmla="*/ 2714907 h 2714906"/>
              <a:gd name="connsiteX5" fmla="*/ 0 w 5495844"/>
              <a:gd name="connsiteY5" fmla="*/ 2308559 h 2714906"/>
              <a:gd name="connsiteX6" fmla="*/ 0 w 5495844"/>
              <a:gd name="connsiteY6" fmla="*/ 406347 h 2714906"/>
              <a:gd name="connsiteX7" fmla="*/ 406347 w 5495844"/>
              <a:gd name="connsiteY7" fmla="*/ 0 h 271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5844" h="2714906">
                <a:moveTo>
                  <a:pt x="5089498" y="0"/>
                </a:moveTo>
                <a:cubicBezTo>
                  <a:pt x="5313917" y="0"/>
                  <a:pt x="5495845" y="181928"/>
                  <a:pt x="5495845" y="406347"/>
                </a:cubicBezTo>
                <a:lnTo>
                  <a:pt x="5495845" y="2308559"/>
                </a:lnTo>
                <a:cubicBezTo>
                  <a:pt x="5495845" y="2532979"/>
                  <a:pt x="5313917" y="2714907"/>
                  <a:pt x="5089498" y="2714907"/>
                </a:cubicBezTo>
                <a:lnTo>
                  <a:pt x="406347" y="2714907"/>
                </a:lnTo>
                <a:cubicBezTo>
                  <a:pt x="181928" y="2714907"/>
                  <a:pt x="0" y="2532979"/>
                  <a:pt x="0" y="2308559"/>
                </a:cubicBezTo>
                <a:lnTo>
                  <a:pt x="0" y="406347"/>
                </a:lnTo>
                <a:cubicBezTo>
                  <a:pt x="0" y="181928"/>
                  <a:pt x="181928" y="0"/>
                  <a:pt x="406347" y="0"/>
                </a:cubicBezTo>
                <a:close/>
              </a:path>
            </a:pathLst>
          </a:custGeom>
          <a:solidFill>
            <a:schemeClr val="accent2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76FF55C4-DE25-4F17-3C66-C944F7265E34}"/>
              </a:ext>
            </a:extLst>
          </p:cNvPr>
          <p:cNvSpPr/>
          <p:nvPr/>
        </p:nvSpPr>
        <p:spPr>
          <a:xfrm>
            <a:off x="2446543" y="2835295"/>
            <a:ext cx="2061478" cy="1131211"/>
          </a:xfrm>
          <a:custGeom>
            <a:avLst/>
            <a:gdLst>
              <a:gd name="connsiteX0" fmla="*/ 5089498 w 5495844"/>
              <a:gd name="connsiteY0" fmla="*/ 0 h 2714906"/>
              <a:gd name="connsiteX1" fmla="*/ 5495845 w 5495844"/>
              <a:gd name="connsiteY1" fmla="*/ 406347 h 2714906"/>
              <a:gd name="connsiteX2" fmla="*/ 5495845 w 5495844"/>
              <a:gd name="connsiteY2" fmla="*/ 2308559 h 2714906"/>
              <a:gd name="connsiteX3" fmla="*/ 5089498 w 5495844"/>
              <a:gd name="connsiteY3" fmla="*/ 2714906 h 2714906"/>
              <a:gd name="connsiteX4" fmla="*/ 406347 w 5495844"/>
              <a:gd name="connsiteY4" fmla="*/ 2714906 h 2714906"/>
              <a:gd name="connsiteX5" fmla="*/ 0 w 5495844"/>
              <a:gd name="connsiteY5" fmla="*/ 2308559 h 2714906"/>
              <a:gd name="connsiteX6" fmla="*/ 0 w 5495844"/>
              <a:gd name="connsiteY6" fmla="*/ 406347 h 2714906"/>
              <a:gd name="connsiteX7" fmla="*/ 406347 w 5495844"/>
              <a:gd name="connsiteY7" fmla="*/ 0 h 271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5844" h="2714906">
                <a:moveTo>
                  <a:pt x="5089498" y="0"/>
                </a:moveTo>
                <a:cubicBezTo>
                  <a:pt x="5313917" y="0"/>
                  <a:pt x="5495845" y="181928"/>
                  <a:pt x="5495845" y="406347"/>
                </a:cubicBezTo>
                <a:lnTo>
                  <a:pt x="5495845" y="2308559"/>
                </a:lnTo>
                <a:cubicBezTo>
                  <a:pt x="5495845" y="2532978"/>
                  <a:pt x="5313917" y="2714906"/>
                  <a:pt x="5089498" y="2714906"/>
                </a:cubicBezTo>
                <a:lnTo>
                  <a:pt x="406347" y="2714906"/>
                </a:lnTo>
                <a:cubicBezTo>
                  <a:pt x="181928" y="2714906"/>
                  <a:pt x="0" y="2532978"/>
                  <a:pt x="0" y="2308559"/>
                </a:cubicBezTo>
                <a:lnTo>
                  <a:pt x="0" y="406347"/>
                </a:lnTo>
                <a:cubicBezTo>
                  <a:pt x="0" y="181928"/>
                  <a:pt x="181928" y="0"/>
                  <a:pt x="406347" y="0"/>
                </a:cubicBezTo>
                <a:close/>
              </a:path>
            </a:pathLst>
          </a:custGeom>
          <a:solidFill>
            <a:schemeClr val="accent2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1384D1F0-3E04-E7D4-49CC-B31A042AF7BA}"/>
              </a:ext>
            </a:extLst>
          </p:cNvPr>
          <p:cNvSpPr/>
          <p:nvPr/>
        </p:nvSpPr>
        <p:spPr>
          <a:xfrm>
            <a:off x="2446543" y="4108834"/>
            <a:ext cx="2061478" cy="1131211"/>
          </a:xfrm>
          <a:custGeom>
            <a:avLst/>
            <a:gdLst>
              <a:gd name="connsiteX0" fmla="*/ 5089498 w 5495844"/>
              <a:gd name="connsiteY0" fmla="*/ 0 h 2714906"/>
              <a:gd name="connsiteX1" fmla="*/ 5495845 w 5495844"/>
              <a:gd name="connsiteY1" fmla="*/ 406347 h 2714906"/>
              <a:gd name="connsiteX2" fmla="*/ 5495845 w 5495844"/>
              <a:gd name="connsiteY2" fmla="*/ 2308559 h 2714906"/>
              <a:gd name="connsiteX3" fmla="*/ 5089498 w 5495844"/>
              <a:gd name="connsiteY3" fmla="*/ 2714907 h 2714906"/>
              <a:gd name="connsiteX4" fmla="*/ 406347 w 5495844"/>
              <a:gd name="connsiteY4" fmla="*/ 2714907 h 2714906"/>
              <a:gd name="connsiteX5" fmla="*/ 0 w 5495844"/>
              <a:gd name="connsiteY5" fmla="*/ 2308559 h 2714906"/>
              <a:gd name="connsiteX6" fmla="*/ 0 w 5495844"/>
              <a:gd name="connsiteY6" fmla="*/ 406347 h 2714906"/>
              <a:gd name="connsiteX7" fmla="*/ 406347 w 5495844"/>
              <a:gd name="connsiteY7" fmla="*/ 0 h 2714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5844" h="2714906">
                <a:moveTo>
                  <a:pt x="5089498" y="0"/>
                </a:moveTo>
                <a:cubicBezTo>
                  <a:pt x="5313917" y="0"/>
                  <a:pt x="5495845" y="181928"/>
                  <a:pt x="5495845" y="406347"/>
                </a:cubicBezTo>
                <a:lnTo>
                  <a:pt x="5495845" y="2308559"/>
                </a:lnTo>
                <a:cubicBezTo>
                  <a:pt x="5495845" y="2532979"/>
                  <a:pt x="5313917" y="2714907"/>
                  <a:pt x="5089498" y="2714907"/>
                </a:cubicBezTo>
                <a:lnTo>
                  <a:pt x="406347" y="2714907"/>
                </a:lnTo>
                <a:cubicBezTo>
                  <a:pt x="181928" y="2714907"/>
                  <a:pt x="0" y="2532979"/>
                  <a:pt x="0" y="2308559"/>
                </a:cubicBezTo>
                <a:lnTo>
                  <a:pt x="0" y="406347"/>
                </a:lnTo>
                <a:cubicBezTo>
                  <a:pt x="0" y="181928"/>
                  <a:pt x="181928" y="0"/>
                  <a:pt x="406347" y="0"/>
                </a:cubicBezTo>
                <a:close/>
              </a:path>
            </a:pathLst>
          </a:custGeom>
          <a:solidFill>
            <a:schemeClr val="accent2"/>
          </a:solidFill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052" y="883920"/>
            <a:ext cx="2062104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6051" y="1536170"/>
            <a:ext cx="2062104" cy="3699935"/>
          </a:xfrm>
        </p:spPr>
        <p:txBody>
          <a:bodyPr/>
          <a:lstStyle>
            <a:lvl1pPr>
              <a:lnSpc>
                <a:spcPts val="825"/>
              </a:lnSpc>
              <a:spcAft>
                <a:spcPts val="0"/>
              </a:spcAft>
              <a:defRPr sz="600"/>
            </a:lvl1pPr>
            <a:lvl2pPr>
              <a:lnSpc>
                <a:spcPts val="825"/>
              </a:lnSpc>
              <a:spcAft>
                <a:spcPts val="0"/>
              </a:spcAft>
              <a:defRPr sz="600"/>
            </a:lvl2pPr>
            <a:lvl3pPr>
              <a:lnSpc>
                <a:spcPts val="825"/>
              </a:lnSpc>
              <a:spcAft>
                <a:spcPts val="0"/>
              </a:spcAft>
              <a:defRPr sz="600"/>
            </a:lvl3pPr>
            <a:lvl4pPr>
              <a:lnSpc>
                <a:spcPts val="825"/>
              </a:lnSpc>
              <a:spcAft>
                <a:spcPts val="0"/>
              </a:spcAft>
              <a:defRPr sz="600"/>
            </a:lvl4pPr>
            <a:lvl5pPr>
              <a:lnSpc>
                <a:spcPts val="825"/>
              </a:lnSpc>
              <a:spcAft>
                <a:spcPts val="0"/>
              </a:spcAft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941F8DD-FE38-F4C8-3E29-00A6EF772DF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619558" y="1753941"/>
            <a:ext cx="1646349" cy="251126"/>
          </a:xfrm>
        </p:spPr>
        <p:txBody>
          <a:bodyPr anchor="t" anchorCtr="0"/>
          <a:lstStyle>
            <a:lvl1pPr marL="0" indent="0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solidFill>
                  <a:schemeClr val="bg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D99ED5DC-5925-8807-E47D-CC5D33B1081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619558" y="3029875"/>
            <a:ext cx="1646349" cy="251126"/>
          </a:xfrm>
        </p:spPr>
        <p:txBody>
          <a:bodyPr anchor="t" anchorCtr="0"/>
          <a:lstStyle>
            <a:lvl1pPr marL="0" indent="0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solidFill>
                  <a:schemeClr val="bg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2D4C79C-A2C7-93A3-3AAB-7FE72E4CE1C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619558" y="4308534"/>
            <a:ext cx="1646349" cy="251126"/>
          </a:xfrm>
        </p:spPr>
        <p:txBody>
          <a:bodyPr anchor="t" anchorCtr="0"/>
          <a:lstStyle>
            <a:lvl1pPr marL="0" indent="0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solidFill>
                  <a:schemeClr val="bg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65C31B88-48B8-838C-231A-773817ED7EB6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2619558" y="2148182"/>
            <a:ext cx="1646348" cy="449545"/>
          </a:xfrm>
        </p:spPr>
        <p:txBody>
          <a:bodyPr/>
          <a:lstStyle>
            <a:lvl1pPr marL="0" indent="0">
              <a:lnSpc>
                <a:spcPts val="825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1pPr>
            <a:lvl2pPr marL="342906" indent="0">
              <a:buNone/>
              <a:defRPr sz="1050"/>
            </a:lvl2pPr>
            <a:lvl3pPr marL="685811" indent="0">
              <a:buNone/>
              <a:defRPr sz="900"/>
            </a:lvl3pPr>
            <a:lvl4pPr marL="1028717" indent="0">
              <a:buNone/>
              <a:defRPr sz="750"/>
            </a:lvl4pPr>
            <a:lvl5pPr marL="1371623" indent="0">
              <a:buNone/>
              <a:defRPr sz="750"/>
            </a:lvl5pPr>
            <a:lvl6pPr marL="1714528" indent="0">
              <a:buNone/>
              <a:defRPr sz="750"/>
            </a:lvl6pPr>
            <a:lvl7pPr marL="2057434" indent="0">
              <a:buNone/>
              <a:defRPr sz="750"/>
            </a:lvl7pPr>
            <a:lvl8pPr marL="2400340" indent="0">
              <a:buNone/>
              <a:defRPr sz="750"/>
            </a:lvl8pPr>
            <a:lvl9pPr marL="2743245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EDFC070-30D2-C539-829F-804CCB94CDF2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2619558" y="3430577"/>
            <a:ext cx="1646348" cy="449545"/>
          </a:xfrm>
        </p:spPr>
        <p:txBody>
          <a:bodyPr/>
          <a:lstStyle>
            <a:lvl1pPr marL="0" indent="0">
              <a:lnSpc>
                <a:spcPts val="825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1pPr>
            <a:lvl2pPr marL="342906" indent="0">
              <a:buNone/>
              <a:defRPr sz="1050"/>
            </a:lvl2pPr>
            <a:lvl3pPr marL="685811" indent="0">
              <a:buNone/>
              <a:defRPr sz="900"/>
            </a:lvl3pPr>
            <a:lvl4pPr marL="1028717" indent="0">
              <a:buNone/>
              <a:defRPr sz="750"/>
            </a:lvl4pPr>
            <a:lvl5pPr marL="1371623" indent="0">
              <a:buNone/>
              <a:defRPr sz="750"/>
            </a:lvl5pPr>
            <a:lvl6pPr marL="1714528" indent="0">
              <a:buNone/>
              <a:defRPr sz="750"/>
            </a:lvl6pPr>
            <a:lvl7pPr marL="2057434" indent="0">
              <a:buNone/>
              <a:defRPr sz="750"/>
            </a:lvl7pPr>
            <a:lvl8pPr marL="2400340" indent="0">
              <a:buNone/>
              <a:defRPr sz="750"/>
            </a:lvl8pPr>
            <a:lvl9pPr marL="2743245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028C904-11DC-5D61-7932-C58E602D6AD0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2619558" y="4707196"/>
            <a:ext cx="1646348" cy="449545"/>
          </a:xfrm>
        </p:spPr>
        <p:txBody>
          <a:bodyPr/>
          <a:lstStyle>
            <a:lvl1pPr marL="0" indent="0">
              <a:lnSpc>
                <a:spcPts val="825"/>
              </a:lnSpc>
              <a:spcAft>
                <a:spcPts val="0"/>
              </a:spcAft>
              <a:buNone/>
              <a:defRPr sz="600">
                <a:solidFill>
                  <a:schemeClr val="bg1"/>
                </a:solidFill>
              </a:defRPr>
            </a:lvl1pPr>
            <a:lvl2pPr marL="342906" indent="0">
              <a:buNone/>
              <a:defRPr sz="1050"/>
            </a:lvl2pPr>
            <a:lvl3pPr marL="685811" indent="0">
              <a:buNone/>
              <a:defRPr sz="900"/>
            </a:lvl3pPr>
            <a:lvl4pPr marL="1028717" indent="0">
              <a:buNone/>
              <a:defRPr sz="750"/>
            </a:lvl4pPr>
            <a:lvl5pPr marL="1371623" indent="0">
              <a:buNone/>
              <a:defRPr sz="750"/>
            </a:lvl5pPr>
            <a:lvl6pPr marL="1714528" indent="0">
              <a:buNone/>
              <a:defRPr sz="750"/>
            </a:lvl6pPr>
            <a:lvl7pPr marL="2057434" indent="0">
              <a:buNone/>
              <a:defRPr sz="750"/>
            </a:lvl7pPr>
            <a:lvl8pPr marL="2400340" indent="0">
              <a:buNone/>
              <a:defRPr sz="750"/>
            </a:lvl8pPr>
            <a:lvl9pPr marL="2743245" indent="0">
              <a:buNone/>
              <a:defRPr sz="750"/>
            </a:lvl9pPr>
          </a:lstStyle>
          <a:p>
            <a:pPr lvl="0"/>
            <a:r>
              <a:rPr lang="en-US" err="1"/>
              <a:t>SClick</a:t>
            </a:r>
            <a:r>
              <a:rPr lang="en-US"/>
              <a:t>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38E030C-8C38-6C39-2F45-1107E71F0BE9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539655" y="1753941"/>
            <a:ext cx="1371957" cy="251126"/>
          </a:xfrm>
        </p:spPr>
        <p:txBody>
          <a:bodyPr anchor="t" anchorCtr="0"/>
          <a:lstStyle>
            <a:lvl1pPr marL="0" indent="0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5DD8741-3437-8528-9381-CA5C48C51A79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5539655" y="3029875"/>
            <a:ext cx="1371957" cy="251126"/>
          </a:xfrm>
        </p:spPr>
        <p:txBody>
          <a:bodyPr anchor="t" anchorCtr="0"/>
          <a:lstStyle>
            <a:lvl1pPr marL="0" indent="0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8F1BCC4-DCC8-D5D9-EA3B-6FAAFFFD2544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5539655" y="4308534"/>
            <a:ext cx="1371957" cy="251126"/>
          </a:xfrm>
        </p:spPr>
        <p:txBody>
          <a:bodyPr anchor="t" anchorCtr="0"/>
          <a:lstStyle>
            <a:lvl1pPr marL="0" indent="0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82863E0-D54C-3820-9571-4C6FE143A1AD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5539654" y="2148182"/>
            <a:ext cx="1371957" cy="449545"/>
          </a:xfrm>
        </p:spPr>
        <p:txBody>
          <a:bodyPr/>
          <a:lstStyle>
            <a:lvl1pPr marL="0" indent="0">
              <a:lnSpc>
                <a:spcPts val="825"/>
              </a:lnSpc>
              <a:spcAft>
                <a:spcPts val="0"/>
              </a:spcAft>
              <a:buNone/>
              <a:defRPr sz="600">
                <a:solidFill>
                  <a:schemeClr val="accent1"/>
                </a:solidFill>
              </a:defRPr>
            </a:lvl1pPr>
            <a:lvl2pPr marL="342906" indent="0">
              <a:buNone/>
              <a:defRPr sz="1050"/>
            </a:lvl2pPr>
            <a:lvl3pPr marL="685811" indent="0">
              <a:buNone/>
              <a:defRPr sz="900"/>
            </a:lvl3pPr>
            <a:lvl4pPr marL="1028717" indent="0">
              <a:buNone/>
              <a:defRPr sz="750"/>
            </a:lvl4pPr>
            <a:lvl5pPr marL="1371623" indent="0">
              <a:buNone/>
              <a:defRPr sz="750"/>
            </a:lvl5pPr>
            <a:lvl6pPr marL="1714528" indent="0">
              <a:buNone/>
              <a:defRPr sz="750"/>
            </a:lvl6pPr>
            <a:lvl7pPr marL="2057434" indent="0">
              <a:buNone/>
              <a:defRPr sz="750"/>
            </a:lvl7pPr>
            <a:lvl8pPr marL="2400340" indent="0">
              <a:buNone/>
              <a:defRPr sz="750"/>
            </a:lvl8pPr>
            <a:lvl9pPr marL="2743245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1DF4290-D4A3-4A03-215C-4313F9F77156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5539654" y="3430577"/>
            <a:ext cx="1371957" cy="449545"/>
          </a:xfrm>
        </p:spPr>
        <p:txBody>
          <a:bodyPr/>
          <a:lstStyle>
            <a:lvl1pPr marL="0" indent="0">
              <a:lnSpc>
                <a:spcPts val="825"/>
              </a:lnSpc>
              <a:spcAft>
                <a:spcPts val="0"/>
              </a:spcAft>
              <a:buNone/>
              <a:defRPr sz="600">
                <a:solidFill>
                  <a:schemeClr val="accent1"/>
                </a:solidFill>
              </a:defRPr>
            </a:lvl1pPr>
            <a:lvl2pPr marL="342906" indent="0">
              <a:buNone/>
              <a:defRPr sz="1050"/>
            </a:lvl2pPr>
            <a:lvl3pPr marL="685811" indent="0">
              <a:buNone/>
              <a:defRPr sz="900"/>
            </a:lvl3pPr>
            <a:lvl4pPr marL="1028717" indent="0">
              <a:buNone/>
              <a:defRPr sz="750"/>
            </a:lvl4pPr>
            <a:lvl5pPr marL="1371623" indent="0">
              <a:buNone/>
              <a:defRPr sz="750"/>
            </a:lvl5pPr>
            <a:lvl6pPr marL="1714528" indent="0">
              <a:buNone/>
              <a:defRPr sz="750"/>
            </a:lvl6pPr>
            <a:lvl7pPr marL="2057434" indent="0">
              <a:buNone/>
              <a:defRPr sz="750"/>
            </a:lvl7pPr>
            <a:lvl8pPr marL="2400340" indent="0">
              <a:buNone/>
              <a:defRPr sz="750"/>
            </a:lvl8pPr>
            <a:lvl9pPr marL="2743245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C898A51-1770-B352-3BE1-89D2641824B8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5539654" y="4707196"/>
            <a:ext cx="1371957" cy="449545"/>
          </a:xfrm>
        </p:spPr>
        <p:txBody>
          <a:bodyPr/>
          <a:lstStyle>
            <a:lvl1pPr marL="0" indent="0">
              <a:lnSpc>
                <a:spcPts val="825"/>
              </a:lnSpc>
              <a:spcAft>
                <a:spcPts val="0"/>
              </a:spcAft>
              <a:buNone/>
              <a:defRPr sz="600">
                <a:solidFill>
                  <a:schemeClr val="accent1"/>
                </a:solidFill>
              </a:defRPr>
            </a:lvl1pPr>
            <a:lvl2pPr marL="342906" indent="0">
              <a:buNone/>
              <a:defRPr sz="1050"/>
            </a:lvl2pPr>
            <a:lvl3pPr marL="685811" indent="0">
              <a:buNone/>
              <a:defRPr sz="900"/>
            </a:lvl3pPr>
            <a:lvl4pPr marL="1028717" indent="0">
              <a:buNone/>
              <a:defRPr sz="750"/>
            </a:lvl4pPr>
            <a:lvl5pPr marL="1371623" indent="0">
              <a:buNone/>
              <a:defRPr sz="750"/>
            </a:lvl5pPr>
            <a:lvl6pPr marL="1714528" indent="0">
              <a:buNone/>
              <a:defRPr sz="750"/>
            </a:lvl6pPr>
            <a:lvl7pPr marL="2057434" indent="0">
              <a:buNone/>
              <a:defRPr sz="750"/>
            </a:lvl7pPr>
            <a:lvl8pPr marL="2400340" indent="0">
              <a:buNone/>
              <a:defRPr sz="750"/>
            </a:lvl8pPr>
            <a:lvl9pPr marL="2743245" indent="0">
              <a:buNone/>
              <a:defRPr sz="750"/>
            </a:lvl9pPr>
          </a:lstStyle>
          <a:p>
            <a:pPr lvl="0"/>
            <a:r>
              <a:rPr lang="en-US" err="1"/>
              <a:t>SClick</a:t>
            </a:r>
            <a:r>
              <a:rPr lang="en-US"/>
              <a:t> to edit Master text styles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FC00318-13AF-3F9B-6410-FE48169A3B89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7366960" y="1753941"/>
            <a:ext cx="1371957" cy="251126"/>
          </a:xfrm>
        </p:spPr>
        <p:txBody>
          <a:bodyPr anchor="t" anchorCtr="0"/>
          <a:lstStyle>
            <a:lvl1pPr marL="0" indent="0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A50FEA82-5448-77AF-9031-4516525F11C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7366960" y="3029875"/>
            <a:ext cx="1371957" cy="251126"/>
          </a:xfrm>
        </p:spPr>
        <p:txBody>
          <a:bodyPr anchor="t" anchorCtr="0"/>
          <a:lstStyle>
            <a:lvl1pPr marL="0" indent="0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841BEF36-F64D-1B5D-B66B-72EBBD5B2F40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7366960" y="4308534"/>
            <a:ext cx="1371957" cy="251126"/>
          </a:xfrm>
        </p:spPr>
        <p:txBody>
          <a:bodyPr anchor="t" anchorCtr="0"/>
          <a:lstStyle>
            <a:lvl1pPr marL="0" indent="0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A9F2F815-F035-EA0D-3933-CCEC3B6D1CC4}"/>
              </a:ext>
            </a:extLst>
          </p:cNvPr>
          <p:cNvSpPr>
            <a:spLocks noGrp="1"/>
          </p:cNvSpPr>
          <p:nvPr>
            <p:ph type="body" sz="half" idx="27"/>
          </p:nvPr>
        </p:nvSpPr>
        <p:spPr>
          <a:xfrm>
            <a:off x="7366959" y="2148182"/>
            <a:ext cx="1371957" cy="449545"/>
          </a:xfrm>
        </p:spPr>
        <p:txBody>
          <a:bodyPr/>
          <a:lstStyle>
            <a:lvl1pPr marL="0" indent="0">
              <a:lnSpc>
                <a:spcPts val="825"/>
              </a:lnSpc>
              <a:spcAft>
                <a:spcPts val="0"/>
              </a:spcAft>
              <a:buNone/>
              <a:defRPr sz="600">
                <a:solidFill>
                  <a:schemeClr val="accent1"/>
                </a:solidFill>
              </a:defRPr>
            </a:lvl1pPr>
            <a:lvl2pPr marL="342906" indent="0">
              <a:buNone/>
              <a:defRPr sz="1050"/>
            </a:lvl2pPr>
            <a:lvl3pPr marL="685811" indent="0">
              <a:buNone/>
              <a:defRPr sz="900"/>
            </a:lvl3pPr>
            <a:lvl4pPr marL="1028717" indent="0">
              <a:buNone/>
              <a:defRPr sz="750"/>
            </a:lvl4pPr>
            <a:lvl5pPr marL="1371623" indent="0">
              <a:buNone/>
              <a:defRPr sz="750"/>
            </a:lvl5pPr>
            <a:lvl6pPr marL="1714528" indent="0">
              <a:buNone/>
              <a:defRPr sz="750"/>
            </a:lvl6pPr>
            <a:lvl7pPr marL="2057434" indent="0">
              <a:buNone/>
              <a:defRPr sz="750"/>
            </a:lvl7pPr>
            <a:lvl8pPr marL="2400340" indent="0">
              <a:buNone/>
              <a:defRPr sz="750"/>
            </a:lvl8pPr>
            <a:lvl9pPr marL="2743245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4074FB6F-57BA-1869-2DCF-72702777B6F7}"/>
              </a:ext>
            </a:extLst>
          </p:cNvPr>
          <p:cNvSpPr>
            <a:spLocks noGrp="1"/>
          </p:cNvSpPr>
          <p:nvPr>
            <p:ph type="body" sz="half" idx="28"/>
          </p:nvPr>
        </p:nvSpPr>
        <p:spPr>
          <a:xfrm>
            <a:off x="7366959" y="3430577"/>
            <a:ext cx="1371957" cy="449545"/>
          </a:xfrm>
        </p:spPr>
        <p:txBody>
          <a:bodyPr/>
          <a:lstStyle>
            <a:lvl1pPr marL="0" indent="0">
              <a:lnSpc>
                <a:spcPts val="825"/>
              </a:lnSpc>
              <a:spcAft>
                <a:spcPts val="0"/>
              </a:spcAft>
              <a:buNone/>
              <a:defRPr sz="600">
                <a:solidFill>
                  <a:schemeClr val="accent1"/>
                </a:solidFill>
              </a:defRPr>
            </a:lvl1pPr>
            <a:lvl2pPr marL="342906" indent="0">
              <a:buNone/>
              <a:defRPr sz="1050"/>
            </a:lvl2pPr>
            <a:lvl3pPr marL="685811" indent="0">
              <a:buNone/>
              <a:defRPr sz="900"/>
            </a:lvl3pPr>
            <a:lvl4pPr marL="1028717" indent="0">
              <a:buNone/>
              <a:defRPr sz="750"/>
            </a:lvl4pPr>
            <a:lvl5pPr marL="1371623" indent="0">
              <a:buNone/>
              <a:defRPr sz="750"/>
            </a:lvl5pPr>
            <a:lvl6pPr marL="1714528" indent="0">
              <a:buNone/>
              <a:defRPr sz="750"/>
            </a:lvl6pPr>
            <a:lvl7pPr marL="2057434" indent="0">
              <a:buNone/>
              <a:defRPr sz="750"/>
            </a:lvl7pPr>
            <a:lvl8pPr marL="2400340" indent="0">
              <a:buNone/>
              <a:defRPr sz="750"/>
            </a:lvl8pPr>
            <a:lvl9pPr marL="2743245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8121FAF4-3A01-FB2B-F133-49B98845B792}"/>
              </a:ext>
            </a:extLst>
          </p:cNvPr>
          <p:cNvSpPr>
            <a:spLocks noGrp="1"/>
          </p:cNvSpPr>
          <p:nvPr>
            <p:ph type="body" sz="half" idx="29" hasCustomPrompt="1"/>
          </p:nvPr>
        </p:nvSpPr>
        <p:spPr>
          <a:xfrm>
            <a:off x="7366959" y="4707196"/>
            <a:ext cx="1371957" cy="449545"/>
          </a:xfrm>
        </p:spPr>
        <p:txBody>
          <a:bodyPr/>
          <a:lstStyle>
            <a:lvl1pPr marL="0" indent="0">
              <a:lnSpc>
                <a:spcPts val="825"/>
              </a:lnSpc>
              <a:spcAft>
                <a:spcPts val="0"/>
              </a:spcAft>
              <a:buNone/>
              <a:defRPr sz="600">
                <a:solidFill>
                  <a:schemeClr val="accent1"/>
                </a:solidFill>
              </a:defRPr>
            </a:lvl1pPr>
            <a:lvl2pPr marL="342906" indent="0">
              <a:buNone/>
              <a:defRPr sz="1050"/>
            </a:lvl2pPr>
            <a:lvl3pPr marL="685811" indent="0">
              <a:buNone/>
              <a:defRPr sz="900"/>
            </a:lvl3pPr>
            <a:lvl4pPr marL="1028717" indent="0">
              <a:buNone/>
              <a:defRPr sz="750"/>
            </a:lvl4pPr>
            <a:lvl5pPr marL="1371623" indent="0">
              <a:buNone/>
              <a:defRPr sz="750"/>
            </a:lvl5pPr>
            <a:lvl6pPr marL="1714528" indent="0">
              <a:buNone/>
              <a:defRPr sz="750"/>
            </a:lvl6pPr>
            <a:lvl7pPr marL="2057434" indent="0">
              <a:buNone/>
              <a:defRPr sz="750"/>
            </a:lvl7pPr>
            <a:lvl8pPr marL="2400340" indent="0">
              <a:buNone/>
              <a:defRPr sz="750"/>
            </a:lvl8pPr>
            <a:lvl9pPr marL="2743245" indent="0">
              <a:buNone/>
              <a:defRPr sz="750"/>
            </a:lvl9pPr>
          </a:lstStyle>
          <a:p>
            <a:pPr lvl="0"/>
            <a:r>
              <a:rPr lang="en-US" err="1"/>
              <a:t>SClick</a:t>
            </a:r>
            <a:r>
              <a:rPr lang="en-US"/>
              <a:t> to edit Master text styles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CF606B35-D1C0-37CA-5243-59FFCF9B7F91}"/>
              </a:ext>
            </a:extLst>
          </p:cNvPr>
          <p:cNvSpPr>
            <a:spLocks noGrp="1"/>
          </p:cNvSpPr>
          <p:nvPr>
            <p:ph type="body" sz="half" idx="30"/>
          </p:nvPr>
        </p:nvSpPr>
        <p:spPr>
          <a:xfrm>
            <a:off x="2448230" y="902938"/>
            <a:ext cx="1646348" cy="280891"/>
          </a:xfrm>
        </p:spPr>
        <p:txBody>
          <a:bodyPr/>
          <a:lstStyle>
            <a:lvl1pPr marL="0" indent="0">
              <a:lnSpc>
                <a:spcPts val="825"/>
              </a:lnSpc>
              <a:spcAft>
                <a:spcPts val="0"/>
              </a:spcAft>
              <a:buNone/>
              <a:defRPr sz="600">
                <a:solidFill>
                  <a:schemeClr val="accent1"/>
                </a:solidFill>
              </a:defRPr>
            </a:lvl1pPr>
            <a:lvl2pPr marL="342906" indent="0">
              <a:buNone/>
              <a:defRPr sz="1050"/>
            </a:lvl2pPr>
            <a:lvl3pPr marL="685811" indent="0">
              <a:buNone/>
              <a:defRPr sz="900"/>
            </a:lvl3pPr>
            <a:lvl4pPr marL="1028717" indent="0">
              <a:buNone/>
              <a:defRPr sz="750"/>
            </a:lvl4pPr>
            <a:lvl5pPr marL="1371623" indent="0">
              <a:buNone/>
              <a:defRPr sz="750"/>
            </a:lvl5pPr>
            <a:lvl6pPr marL="1714528" indent="0">
              <a:buNone/>
              <a:defRPr sz="750"/>
            </a:lvl6pPr>
            <a:lvl7pPr marL="2057434" indent="0">
              <a:buNone/>
              <a:defRPr sz="750"/>
            </a:lvl7pPr>
            <a:lvl8pPr marL="2400340" indent="0">
              <a:buNone/>
              <a:defRPr sz="750"/>
            </a:lvl8pPr>
            <a:lvl9pPr marL="2743245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76D5D5DC-040A-389C-3F7C-EA7D5BA61A05}"/>
              </a:ext>
            </a:extLst>
          </p:cNvPr>
          <p:cNvSpPr>
            <a:spLocks noGrp="1"/>
          </p:cNvSpPr>
          <p:nvPr>
            <p:ph type="body" sz="half" idx="31"/>
          </p:nvPr>
        </p:nvSpPr>
        <p:spPr>
          <a:xfrm>
            <a:off x="5368326" y="902938"/>
            <a:ext cx="1371957" cy="280891"/>
          </a:xfrm>
        </p:spPr>
        <p:txBody>
          <a:bodyPr/>
          <a:lstStyle>
            <a:lvl1pPr marL="0" indent="0">
              <a:lnSpc>
                <a:spcPts val="825"/>
              </a:lnSpc>
              <a:spcAft>
                <a:spcPts val="0"/>
              </a:spcAft>
              <a:buNone/>
              <a:defRPr sz="600">
                <a:solidFill>
                  <a:schemeClr val="accent1"/>
                </a:solidFill>
              </a:defRPr>
            </a:lvl1pPr>
            <a:lvl2pPr marL="342906" indent="0">
              <a:buNone/>
              <a:defRPr sz="1050"/>
            </a:lvl2pPr>
            <a:lvl3pPr marL="685811" indent="0">
              <a:buNone/>
              <a:defRPr sz="900"/>
            </a:lvl3pPr>
            <a:lvl4pPr marL="1028717" indent="0">
              <a:buNone/>
              <a:defRPr sz="750"/>
            </a:lvl4pPr>
            <a:lvl5pPr marL="1371623" indent="0">
              <a:buNone/>
              <a:defRPr sz="750"/>
            </a:lvl5pPr>
            <a:lvl6pPr marL="1714528" indent="0">
              <a:buNone/>
              <a:defRPr sz="750"/>
            </a:lvl6pPr>
            <a:lvl7pPr marL="2057434" indent="0">
              <a:buNone/>
              <a:defRPr sz="750"/>
            </a:lvl7pPr>
            <a:lvl8pPr marL="2400340" indent="0">
              <a:buNone/>
              <a:defRPr sz="750"/>
            </a:lvl8pPr>
            <a:lvl9pPr marL="2743245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D584588C-1800-895D-F4B0-DF94D41366E5}"/>
              </a:ext>
            </a:extLst>
          </p:cNvPr>
          <p:cNvSpPr>
            <a:spLocks noGrp="1"/>
          </p:cNvSpPr>
          <p:nvPr>
            <p:ph type="body" sz="half" idx="32"/>
          </p:nvPr>
        </p:nvSpPr>
        <p:spPr>
          <a:xfrm>
            <a:off x="7195631" y="902938"/>
            <a:ext cx="1371957" cy="280891"/>
          </a:xfrm>
        </p:spPr>
        <p:txBody>
          <a:bodyPr/>
          <a:lstStyle>
            <a:lvl1pPr marL="0" indent="0">
              <a:lnSpc>
                <a:spcPts val="825"/>
              </a:lnSpc>
              <a:spcAft>
                <a:spcPts val="0"/>
              </a:spcAft>
              <a:buNone/>
              <a:defRPr sz="600">
                <a:solidFill>
                  <a:schemeClr val="accent1"/>
                </a:solidFill>
              </a:defRPr>
            </a:lvl1pPr>
            <a:lvl2pPr marL="342906" indent="0">
              <a:buNone/>
              <a:defRPr sz="1050"/>
            </a:lvl2pPr>
            <a:lvl3pPr marL="685811" indent="0">
              <a:buNone/>
              <a:defRPr sz="900"/>
            </a:lvl3pPr>
            <a:lvl4pPr marL="1028717" indent="0">
              <a:buNone/>
              <a:defRPr sz="750"/>
            </a:lvl4pPr>
            <a:lvl5pPr marL="1371623" indent="0">
              <a:buNone/>
              <a:defRPr sz="750"/>
            </a:lvl5pPr>
            <a:lvl6pPr marL="1714528" indent="0">
              <a:buNone/>
              <a:defRPr sz="750"/>
            </a:lvl6pPr>
            <a:lvl7pPr marL="2057434" indent="0">
              <a:buNone/>
              <a:defRPr sz="750"/>
            </a:lvl7pPr>
            <a:lvl8pPr marL="2400340" indent="0">
              <a:buNone/>
              <a:defRPr sz="750"/>
            </a:lvl8pPr>
            <a:lvl9pPr marL="2743245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08E8837-E793-4D09-9824-584FFF7970A2}"/>
              </a:ext>
            </a:extLst>
          </p:cNvPr>
          <p:cNvCxnSpPr/>
          <p:nvPr userDrawn="1"/>
        </p:nvCxnSpPr>
        <p:spPr>
          <a:xfrm>
            <a:off x="4636150" y="2148182"/>
            <a:ext cx="601582" cy="0"/>
          </a:xfrm>
          <a:prstGeom prst="straightConnector1">
            <a:avLst/>
          </a:prstGeom>
          <a:ln w="12700">
            <a:headEnd w="med" len="sm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8999CF6-8EB8-0E87-4D1B-A1835ACC3DD5}"/>
              </a:ext>
            </a:extLst>
          </p:cNvPr>
          <p:cNvCxnSpPr/>
          <p:nvPr userDrawn="1"/>
        </p:nvCxnSpPr>
        <p:spPr>
          <a:xfrm>
            <a:off x="4636150" y="3411165"/>
            <a:ext cx="601582" cy="0"/>
          </a:xfrm>
          <a:prstGeom prst="straightConnector1">
            <a:avLst/>
          </a:prstGeom>
          <a:ln w="12700">
            <a:headEnd w="med" len="sm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D36A5D7-8BBC-FC33-D414-3498D9B97BCD}"/>
              </a:ext>
            </a:extLst>
          </p:cNvPr>
          <p:cNvCxnSpPr/>
          <p:nvPr userDrawn="1"/>
        </p:nvCxnSpPr>
        <p:spPr>
          <a:xfrm>
            <a:off x="4636150" y="4707195"/>
            <a:ext cx="601582" cy="0"/>
          </a:xfrm>
          <a:prstGeom prst="straightConnector1">
            <a:avLst/>
          </a:prstGeom>
          <a:ln w="12700">
            <a:headEnd w="med" len="sm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754CAF8-17E4-7F82-AD18-E10B94F0D819}"/>
              </a:ext>
            </a:extLst>
          </p:cNvPr>
          <p:cNvCxnSpPr>
            <a:cxnSpLocks/>
          </p:cNvCxnSpPr>
          <p:nvPr userDrawn="1"/>
        </p:nvCxnSpPr>
        <p:spPr>
          <a:xfrm>
            <a:off x="2446543" y="1283452"/>
            <a:ext cx="206100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A6A1F29-479E-5065-8AFF-2B705FB8343F}"/>
              </a:ext>
            </a:extLst>
          </p:cNvPr>
          <p:cNvCxnSpPr>
            <a:cxnSpLocks/>
          </p:cNvCxnSpPr>
          <p:nvPr userDrawn="1"/>
        </p:nvCxnSpPr>
        <p:spPr>
          <a:xfrm>
            <a:off x="5366336" y="1283452"/>
            <a:ext cx="170138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372219C-D659-C6DC-845D-0EAB121C1EB8}"/>
              </a:ext>
            </a:extLst>
          </p:cNvPr>
          <p:cNvCxnSpPr>
            <a:cxnSpLocks/>
          </p:cNvCxnSpPr>
          <p:nvPr userDrawn="1"/>
        </p:nvCxnSpPr>
        <p:spPr>
          <a:xfrm>
            <a:off x="7190849" y="1283452"/>
            <a:ext cx="170138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3559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Ass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052" y="883920"/>
            <a:ext cx="8029284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38" name="Text Placeholder 12">
            <a:extLst>
              <a:ext uri="{FF2B5EF4-FFF2-40B4-BE49-F238E27FC236}">
                <a16:creationId xmlns:a16="http://schemas.microsoft.com/office/drawing/2014/main" id="{00F4B7A1-10E5-AD1B-8A77-3C649AD9BA6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63383" y="4620868"/>
            <a:ext cx="2190130" cy="21021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ts val="863"/>
              </a:lnSpc>
              <a:spcAft>
                <a:spcPts val="0"/>
              </a:spcAft>
              <a:buNone/>
              <a:defRPr lang="en-US" sz="75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1E6DFC16-2A7D-6684-1682-4B696D14AD8D}"/>
              </a:ext>
            </a:extLst>
          </p:cNvPr>
          <p:cNvSpPr/>
          <p:nvPr/>
        </p:nvSpPr>
        <p:spPr>
          <a:xfrm>
            <a:off x="3193410" y="1563883"/>
            <a:ext cx="1026430" cy="2326413"/>
          </a:xfrm>
          <a:custGeom>
            <a:avLst/>
            <a:gdLst>
              <a:gd name="connsiteX0" fmla="*/ 407798 w 2736433"/>
              <a:gd name="connsiteY0" fmla="*/ 5582122 h 5583391"/>
              <a:gd name="connsiteX1" fmla="*/ 0 w 2736433"/>
              <a:gd name="connsiteY1" fmla="*/ 5174324 h 5583391"/>
              <a:gd name="connsiteX2" fmla="*/ 0 w 2736433"/>
              <a:gd name="connsiteY2" fmla="*/ 407797 h 5583391"/>
              <a:gd name="connsiteX3" fmla="*/ 407798 w 2736433"/>
              <a:gd name="connsiteY3" fmla="*/ 0 h 5583391"/>
              <a:gd name="connsiteX4" fmla="*/ 2328636 w 2736433"/>
              <a:gd name="connsiteY4" fmla="*/ 0 h 5583391"/>
              <a:gd name="connsiteX5" fmla="*/ 2736434 w 2736433"/>
              <a:gd name="connsiteY5" fmla="*/ 407797 h 5583391"/>
              <a:gd name="connsiteX6" fmla="*/ 2736434 w 2736433"/>
              <a:gd name="connsiteY6" fmla="*/ 5175595 h 5583391"/>
              <a:gd name="connsiteX7" fmla="*/ 2328636 w 2736433"/>
              <a:gd name="connsiteY7" fmla="*/ 5583392 h 5583391"/>
              <a:gd name="connsiteX8" fmla="*/ 407798 w 2736433"/>
              <a:gd name="connsiteY8" fmla="*/ 5583392 h 558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36433" h="5583391">
                <a:moveTo>
                  <a:pt x="407798" y="5582122"/>
                </a:moveTo>
                <a:cubicBezTo>
                  <a:pt x="182937" y="5582122"/>
                  <a:pt x="0" y="5399185"/>
                  <a:pt x="0" y="5174324"/>
                </a:cubicBezTo>
                <a:lnTo>
                  <a:pt x="0" y="407797"/>
                </a:lnTo>
                <a:cubicBezTo>
                  <a:pt x="0" y="182937"/>
                  <a:pt x="182937" y="0"/>
                  <a:pt x="407798" y="0"/>
                </a:cubicBezTo>
                <a:lnTo>
                  <a:pt x="2328636" y="0"/>
                </a:lnTo>
                <a:cubicBezTo>
                  <a:pt x="2553497" y="0"/>
                  <a:pt x="2736434" y="182937"/>
                  <a:pt x="2736434" y="407797"/>
                </a:cubicBezTo>
                <a:lnTo>
                  <a:pt x="2736434" y="5175595"/>
                </a:lnTo>
                <a:cubicBezTo>
                  <a:pt x="2736434" y="5400455"/>
                  <a:pt x="2553497" y="5583392"/>
                  <a:pt x="2328636" y="5583392"/>
                </a:cubicBezTo>
                <a:lnTo>
                  <a:pt x="407798" y="5583392"/>
                </a:lnTo>
                <a:close/>
              </a:path>
            </a:pathLst>
          </a:custGeom>
          <a:noFill/>
          <a:ln w="12700" cap="flat">
            <a:solidFill>
              <a:srgbClr val="001E60"/>
            </a:solidFill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6CD83B5D-DBAE-D25F-55BB-FEDFEAF94449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227244" y="1601466"/>
            <a:ext cx="958287" cy="2251248"/>
          </a:xfrm>
          <a:custGeom>
            <a:avLst/>
            <a:gdLst>
              <a:gd name="connsiteX0" fmla="*/ 317599 w 2554767"/>
              <a:gd name="connsiteY0" fmla="*/ 0 h 5402996"/>
              <a:gd name="connsiteX1" fmla="*/ 792727 w 2554767"/>
              <a:gd name="connsiteY1" fmla="*/ 0 h 5402996"/>
              <a:gd name="connsiteX2" fmla="*/ 839732 w 2554767"/>
              <a:gd name="connsiteY2" fmla="*/ 47005 h 5402996"/>
              <a:gd name="connsiteX3" fmla="*/ 839732 w 2554767"/>
              <a:gd name="connsiteY3" fmla="*/ 167692 h 5402996"/>
              <a:gd name="connsiteX4" fmla="*/ 886736 w 2554767"/>
              <a:gd name="connsiteY4" fmla="*/ 214697 h 5402996"/>
              <a:gd name="connsiteX5" fmla="*/ 1668030 w 2554767"/>
              <a:gd name="connsiteY5" fmla="*/ 214697 h 5402996"/>
              <a:gd name="connsiteX6" fmla="*/ 1715035 w 2554767"/>
              <a:gd name="connsiteY6" fmla="*/ 167692 h 5402996"/>
              <a:gd name="connsiteX7" fmla="*/ 1715035 w 2554767"/>
              <a:gd name="connsiteY7" fmla="*/ 47005 h 5402996"/>
              <a:gd name="connsiteX8" fmla="*/ 1762039 w 2554767"/>
              <a:gd name="connsiteY8" fmla="*/ 0 h 5402996"/>
              <a:gd name="connsiteX9" fmla="*/ 2237168 w 2554767"/>
              <a:gd name="connsiteY9" fmla="*/ 0 h 5402996"/>
              <a:gd name="connsiteX10" fmla="*/ 2554767 w 2554767"/>
              <a:gd name="connsiteY10" fmla="*/ 317599 h 5402996"/>
              <a:gd name="connsiteX11" fmla="*/ 2554767 w 2554767"/>
              <a:gd name="connsiteY11" fmla="*/ 5085397 h 5402996"/>
              <a:gd name="connsiteX12" fmla="*/ 2237168 w 2554767"/>
              <a:gd name="connsiteY12" fmla="*/ 5402996 h 5402996"/>
              <a:gd name="connsiteX13" fmla="*/ 317599 w 2554767"/>
              <a:gd name="connsiteY13" fmla="*/ 5402996 h 5402996"/>
              <a:gd name="connsiteX14" fmla="*/ 0 w 2554767"/>
              <a:gd name="connsiteY14" fmla="*/ 5085397 h 5402996"/>
              <a:gd name="connsiteX15" fmla="*/ 0 w 2554767"/>
              <a:gd name="connsiteY15" fmla="*/ 317599 h 5402996"/>
              <a:gd name="connsiteX16" fmla="*/ 317599 w 2554767"/>
              <a:gd name="connsiteY16" fmla="*/ 0 h 540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54767" h="5402996">
                <a:moveTo>
                  <a:pt x="317599" y="0"/>
                </a:moveTo>
                <a:lnTo>
                  <a:pt x="792727" y="0"/>
                </a:lnTo>
                <a:cubicBezTo>
                  <a:pt x="819406" y="0"/>
                  <a:pt x="839732" y="21597"/>
                  <a:pt x="839732" y="47005"/>
                </a:cubicBezTo>
                <a:lnTo>
                  <a:pt x="839732" y="167692"/>
                </a:lnTo>
                <a:cubicBezTo>
                  <a:pt x="839732" y="194371"/>
                  <a:pt x="861329" y="214697"/>
                  <a:pt x="886736" y="214697"/>
                </a:cubicBezTo>
                <a:lnTo>
                  <a:pt x="1668030" y="214697"/>
                </a:lnTo>
                <a:cubicBezTo>
                  <a:pt x="1694708" y="214697"/>
                  <a:pt x="1715035" y="193100"/>
                  <a:pt x="1715035" y="167692"/>
                </a:cubicBezTo>
                <a:lnTo>
                  <a:pt x="1715035" y="47005"/>
                </a:lnTo>
                <a:cubicBezTo>
                  <a:pt x="1715035" y="20326"/>
                  <a:pt x="1736631" y="0"/>
                  <a:pt x="1762039" y="0"/>
                </a:cubicBezTo>
                <a:lnTo>
                  <a:pt x="2237168" y="0"/>
                </a:lnTo>
                <a:cubicBezTo>
                  <a:pt x="2412482" y="0"/>
                  <a:pt x="2554767" y="142285"/>
                  <a:pt x="2554767" y="317599"/>
                </a:cubicBezTo>
                <a:lnTo>
                  <a:pt x="2554767" y="5085397"/>
                </a:lnTo>
                <a:cubicBezTo>
                  <a:pt x="2554767" y="5260711"/>
                  <a:pt x="2412482" y="5402996"/>
                  <a:pt x="2237168" y="5402996"/>
                </a:cubicBezTo>
                <a:lnTo>
                  <a:pt x="317599" y="5402996"/>
                </a:lnTo>
                <a:cubicBezTo>
                  <a:pt x="142284" y="5402996"/>
                  <a:pt x="0" y="5260711"/>
                  <a:pt x="0" y="5085397"/>
                </a:cubicBezTo>
                <a:lnTo>
                  <a:pt x="0" y="317599"/>
                </a:lnTo>
                <a:cubicBezTo>
                  <a:pt x="0" y="142285"/>
                  <a:pt x="142284" y="0"/>
                  <a:pt x="31759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0" tIns="0" rIns="0" bIns="0" rtlCol="0">
            <a:noAutofit/>
          </a:bodyPr>
          <a:lstStyle>
            <a:lvl1pPr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4A456064-B113-E2BE-6C47-F3A62FF1FF07}"/>
              </a:ext>
            </a:extLst>
          </p:cNvPr>
          <p:cNvSpPr/>
          <p:nvPr userDrawn="1"/>
        </p:nvSpPr>
        <p:spPr>
          <a:xfrm>
            <a:off x="4360057" y="1563883"/>
            <a:ext cx="1026430" cy="2326413"/>
          </a:xfrm>
          <a:custGeom>
            <a:avLst/>
            <a:gdLst>
              <a:gd name="connsiteX0" fmla="*/ 407798 w 2736433"/>
              <a:gd name="connsiteY0" fmla="*/ 5582122 h 5583391"/>
              <a:gd name="connsiteX1" fmla="*/ 0 w 2736433"/>
              <a:gd name="connsiteY1" fmla="*/ 5174324 h 5583391"/>
              <a:gd name="connsiteX2" fmla="*/ 0 w 2736433"/>
              <a:gd name="connsiteY2" fmla="*/ 407797 h 5583391"/>
              <a:gd name="connsiteX3" fmla="*/ 407798 w 2736433"/>
              <a:gd name="connsiteY3" fmla="*/ 0 h 5583391"/>
              <a:gd name="connsiteX4" fmla="*/ 2328636 w 2736433"/>
              <a:gd name="connsiteY4" fmla="*/ 0 h 5583391"/>
              <a:gd name="connsiteX5" fmla="*/ 2736434 w 2736433"/>
              <a:gd name="connsiteY5" fmla="*/ 407797 h 5583391"/>
              <a:gd name="connsiteX6" fmla="*/ 2736434 w 2736433"/>
              <a:gd name="connsiteY6" fmla="*/ 5175595 h 5583391"/>
              <a:gd name="connsiteX7" fmla="*/ 2328636 w 2736433"/>
              <a:gd name="connsiteY7" fmla="*/ 5583392 h 5583391"/>
              <a:gd name="connsiteX8" fmla="*/ 407798 w 2736433"/>
              <a:gd name="connsiteY8" fmla="*/ 5583392 h 558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36433" h="5583391">
                <a:moveTo>
                  <a:pt x="407798" y="5582122"/>
                </a:moveTo>
                <a:cubicBezTo>
                  <a:pt x="182937" y="5582122"/>
                  <a:pt x="0" y="5399185"/>
                  <a:pt x="0" y="5174324"/>
                </a:cubicBezTo>
                <a:lnTo>
                  <a:pt x="0" y="407797"/>
                </a:lnTo>
                <a:cubicBezTo>
                  <a:pt x="0" y="182937"/>
                  <a:pt x="182937" y="0"/>
                  <a:pt x="407798" y="0"/>
                </a:cubicBezTo>
                <a:lnTo>
                  <a:pt x="2328636" y="0"/>
                </a:lnTo>
                <a:cubicBezTo>
                  <a:pt x="2553497" y="0"/>
                  <a:pt x="2736434" y="182937"/>
                  <a:pt x="2736434" y="407797"/>
                </a:cubicBezTo>
                <a:lnTo>
                  <a:pt x="2736434" y="5175595"/>
                </a:lnTo>
                <a:cubicBezTo>
                  <a:pt x="2736434" y="5400455"/>
                  <a:pt x="2553497" y="5583392"/>
                  <a:pt x="2328636" y="5583392"/>
                </a:cubicBezTo>
                <a:lnTo>
                  <a:pt x="407798" y="5583392"/>
                </a:lnTo>
                <a:close/>
              </a:path>
            </a:pathLst>
          </a:custGeom>
          <a:noFill/>
          <a:ln w="12700" cap="flat">
            <a:solidFill>
              <a:srgbClr val="001E60"/>
            </a:solidFill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59" name="Picture Placeholder 58">
            <a:extLst>
              <a:ext uri="{FF2B5EF4-FFF2-40B4-BE49-F238E27FC236}">
                <a16:creationId xmlns:a16="http://schemas.microsoft.com/office/drawing/2014/main" id="{82635703-1C88-FAD9-C3B1-43FD34E8567F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4393891" y="1601466"/>
            <a:ext cx="958287" cy="2251248"/>
          </a:xfrm>
          <a:custGeom>
            <a:avLst/>
            <a:gdLst>
              <a:gd name="connsiteX0" fmla="*/ 317599 w 2554767"/>
              <a:gd name="connsiteY0" fmla="*/ 0 h 5402996"/>
              <a:gd name="connsiteX1" fmla="*/ 792727 w 2554767"/>
              <a:gd name="connsiteY1" fmla="*/ 0 h 5402996"/>
              <a:gd name="connsiteX2" fmla="*/ 839732 w 2554767"/>
              <a:gd name="connsiteY2" fmla="*/ 47005 h 5402996"/>
              <a:gd name="connsiteX3" fmla="*/ 839732 w 2554767"/>
              <a:gd name="connsiteY3" fmla="*/ 167692 h 5402996"/>
              <a:gd name="connsiteX4" fmla="*/ 886736 w 2554767"/>
              <a:gd name="connsiteY4" fmla="*/ 214697 h 5402996"/>
              <a:gd name="connsiteX5" fmla="*/ 1668030 w 2554767"/>
              <a:gd name="connsiteY5" fmla="*/ 214697 h 5402996"/>
              <a:gd name="connsiteX6" fmla="*/ 1715035 w 2554767"/>
              <a:gd name="connsiteY6" fmla="*/ 167692 h 5402996"/>
              <a:gd name="connsiteX7" fmla="*/ 1715035 w 2554767"/>
              <a:gd name="connsiteY7" fmla="*/ 47005 h 5402996"/>
              <a:gd name="connsiteX8" fmla="*/ 1762039 w 2554767"/>
              <a:gd name="connsiteY8" fmla="*/ 0 h 5402996"/>
              <a:gd name="connsiteX9" fmla="*/ 2237168 w 2554767"/>
              <a:gd name="connsiteY9" fmla="*/ 0 h 5402996"/>
              <a:gd name="connsiteX10" fmla="*/ 2554767 w 2554767"/>
              <a:gd name="connsiteY10" fmla="*/ 317599 h 5402996"/>
              <a:gd name="connsiteX11" fmla="*/ 2554767 w 2554767"/>
              <a:gd name="connsiteY11" fmla="*/ 5085397 h 5402996"/>
              <a:gd name="connsiteX12" fmla="*/ 2237168 w 2554767"/>
              <a:gd name="connsiteY12" fmla="*/ 5402996 h 5402996"/>
              <a:gd name="connsiteX13" fmla="*/ 317599 w 2554767"/>
              <a:gd name="connsiteY13" fmla="*/ 5402996 h 5402996"/>
              <a:gd name="connsiteX14" fmla="*/ 0 w 2554767"/>
              <a:gd name="connsiteY14" fmla="*/ 5085397 h 5402996"/>
              <a:gd name="connsiteX15" fmla="*/ 0 w 2554767"/>
              <a:gd name="connsiteY15" fmla="*/ 317599 h 5402996"/>
              <a:gd name="connsiteX16" fmla="*/ 317599 w 2554767"/>
              <a:gd name="connsiteY16" fmla="*/ 0 h 540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54767" h="5402996">
                <a:moveTo>
                  <a:pt x="317599" y="0"/>
                </a:moveTo>
                <a:lnTo>
                  <a:pt x="792727" y="0"/>
                </a:lnTo>
                <a:cubicBezTo>
                  <a:pt x="819406" y="0"/>
                  <a:pt x="839732" y="21597"/>
                  <a:pt x="839732" y="47005"/>
                </a:cubicBezTo>
                <a:lnTo>
                  <a:pt x="839732" y="167692"/>
                </a:lnTo>
                <a:cubicBezTo>
                  <a:pt x="839732" y="194371"/>
                  <a:pt x="861329" y="214697"/>
                  <a:pt x="886736" y="214697"/>
                </a:cubicBezTo>
                <a:lnTo>
                  <a:pt x="1668030" y="214697"/>
                </a:lnTo>
                <a:cubicBezTo>
                  <a:pt x="1694708" y="214697"/>
                  <a:pt x="1715035" y="193100"/>
                  <a:pt x="1715035" y="167692"/>
                </a:cubicBezTo>
                <a:lnTo>
                  <a:pt x="1715035" y="47005"/>
                </a:lnTo>
                <a:cubicBezTo>
                  <a:pt x="1715035" y="20326"/>
                  <a:pt x="1736631" y="0"/>
                  <a:pt x="1762039" y="0"/>
                </a:cubicBezTo>
                <a:lnTo>
                  <a:pt x="2237168" y="0"/>
                </a:lnTo>
                <a:cubicBezTo>
                  <a:pt x="2412482" y="0"/>
                  <a:pt x="2554767" y="142285"/>
                  <a:pt x="2554767" y="317599"/>
                </a:cubicBezTo>
                <a:lnTo>
                  <a:pt x="2554767" y="5085397"/>
                </a:lnTo>
                <a:cubicBezTo>
                  <a:pt x="2554767" y="5260711"/>
                  <a:pt x="2412482" y="5402996"/>
                  <a:pt x="2237168" y="5402996"/>
                </a:cubicBezTo>
                <a:lnTo>
                  <a:pt x="317599" y="5402996"/>
                </a:lnTo>
                <a:cubicBezTo>
                  <a:pt x="142284" y="5402996"/>
                  <a:pt x="0" y="5260711"/>
                  <a:pt x="0" y="5085397"/>
                </a:cubicBezTo>
                <a:lnTo>
                  <a:pt x="0" y="317599"/>
                </a:lnTo>
                <a:cubicBezTo>
                  <a:pt x="0" y="142285"/>
                  <a:pt x="142284" y="0"/>
                  <a:pt x="31759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0" tIns="0" rIns="0" bIns="0" rtlCol="0">
            <a:noAutofit/>
          </a:bodyPr>
          <a:lstStyle>
            <a:lvl1pPr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8FD12831-6803-6FF5-D392-8D02E5002B8A}"/>
              </a:ext>
            </a:extLst>
          </p:cNvPr>
          <p:cNvSpPr/>
          <p:nvPr userDrawn="1"/>
        </p:nvSpPr>
        <p:spPr>
          <a:xfrm>
            <a:off x="5526704" y="1563883"/>
            <a:ext cx="1026430" cy="2326413"/>
          </a:xfrm>
          <a:custGeom>
            <a:avLst/>
            <a:gdLst>
              <a:gd name="connsiteX0" fmla="*/ 407798 w 2736433"/>
              <a:gd name="connsiteY0" fmla="*/ 5582122 h 5583391"/>
              <a:gd name="connsiteX1" fmla="*/ 0 w 2736433"/>
              <a:gd name="connsiteY1" fmla="*/ 5174324 h 5583391"/>
              <a:gd name="connsiteX2" fmla="*/ 0 w 2736433"/>
              <a:gd name="connsiteY2" fmla="*/ 407797 h 5583391"/>
              <a:gd name="connsiteX3" fmla="*/ 407798 w 2736433"/>
              <a:gd name="connsiteY3" fmla="*/ 0 h 5583391"/>
              <a:gd name="connsiteX4" fmla="*/ 2328636 w 2736433"/>
              <a:gd name="connsiteY4" fmla="*/ 0 h 5583391"/>
              <a:gd name="connsiteX5" fmla="*/ 2736434 w 2736433"/>
              <a:gd name="connsiteY5" fmla="*/ 407797 h 5583391"/>
              <a:gd name="connsiteX6" fmla="*/ 2736434 w 2736433"/>
              <a:gd name="connsiteY6" fmla="*/ 5175595 h 5583391"/>
              <a:gd name="connsiteX7" fmla="*/ 2328636 w 2736433"/>
              <a:gd name="connsiteY7" fmla="*/ 5583392 h 5583391"/>
              <a:gd name="connsiteX8" fmla="*/ 407798 w 2736433"/>
              <a:gd name="connsiteY8" fmla="*/ 5583392 h 558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36433" h="5583391">
                <a:moveTo>
                  <a:pt x="407798" y="5582122"/>
                </a:moveTo>
                <a:cubicBezTo>
                  <a:pt x="182937" y="5582122"/>
                  <a:pt x="0" y="5399185"/>
                  <a:pt x="0" y="5174324"/>
                </a:cubicBezTo>
                <a:lnTo>
                  <a:pt x="0" y="407797"/>
                </a:lnTo>
                <a:cubicBezTo>
                  <a:pt x="0" y="182937"/>
                  <a:pt x="182937" y="0"/>
                  <a:pt x="407798" y="0"/>
                </a:cubicBezTo>
                <a:lnTo>
                  <a:pt x="2328636" y="0"/>
                </a:lnTo>
                <a:cubicBezTo>
                  <a:pt x="2553497" y="0"/>
                  <a:pt x="2736434" y="182937"/>
                  <a:pt x="2736434" y="407797"/>
                </a:cubicBezTo>
                <a:lnTo>
                  <a:pt x="2736434" y="5175595"/>
                </a:lnTo>
                <a:cubicBezTo>
                  <a:pt x="2736434" y="5400455"/>
                  <a:pt x="2553497" y="5583392"/>
                  <a:pt x="2328636" y="5583392"/>
                </a:cubicBezTo>
                <a:lnTo>
                  <a:pt x="407798" y="5583392"/>
                </a:lnTo>
                <a:close/>
              </a:path>
            </a:pathLst>
          </a:custGeom>
          <a:noFill/>
          <a:ln w="12700" cap="flat">
            <a:solidFill>
              <a:srgbClr val="001E60"/>
            </a:solidFill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DE738FCA-FC94-01FE-2B23-7B95C6B9EA06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5560538" y="1601466"/>
            <a:ext cx="958287" cy="2251248"/>
          </a:xfrm>
          <a:custGeom>
            <a:avLst/>
            <a:gdLst>
              <a:gd name="connsiteX0" fmla="*/ 317599 w 2554767"/>
              <a:gd name="connsiteY0" fmla="*/ 0 h 5402996"/>
              <a:gd name="connsiteX1" fmla="*/ 792727 w 2554767"/>
              <a:gd name="connsiteY1" fmla="*/ 0 h 5402996"/>
              <a:gd name="connsiteX2" fmla="*/ 839732 w 2554767"/>
              <a:gd name="connsiteY2" fmla="*/ 47005 h 5402996"/>
              <a:gd name="connsiteX3" fmla="*/ 839732 w 2554767"/>
              <a:gd name="connsiteY3" fmla="*/ 167692 h 5402996"/>
              <a:gd name="connsiteX4" fmla="*/ 886736 w 2554767"/>
              <a:gd name="connsiteY4" fmla="*/ 214697 h 5402996"/>
              <a:gd name="connsiteX5" fmla="*/ 1668030 w 2554767"/>
              <a:gd name="connsiteY5" fmla="*/ 214697 h 5402996"/>
              <a:gd name="connsiteX6" fmla="*/ 1715035 w 2554767"/>
              <a:gd name="connsiteY6" fmla="*/ 167692 h 5402996"/>
              <a:gd name="connsiteX7" fmla="*/ 1715035 w 2554767"/>
              <a:gd name="connsiteY7" fmla="*/ 47005 h 5402996"/>
              <a:gd name="connsiteX8" fmla="*/ 1762039 w 2554767"/>
              <a:gd name="connsiteY8" fmla="*/ 0 h 5402996"/>
              <a:gd name="connsiteX9" fmla="*/ 2237168 w 2554767"/>
              <a:gd name="connsiteY9" fmla="*/ 0 h 5402996"/>
              <a:gd name="connsiteX10" fmla="*/ 2554767 w 2554767"/>
              <a:gd name="connsiteY10" fmla="*/ 317599 h 5402996"/>
              <a:gd name="connsiteX11" fmla="*/ 2554767 w 2554767"/>
              <a:gd name="connsiteY11" fmla="*/ 5085397 h 5402996"/>
              <a:gd name="connsiteX12" fmla="*/ 2237168 w 2554767"/>
              <a:gd name="connsiteY12" fmla="*/ 5402996 h 5402996"/>
              <a:gd name="connsiteX13" fmla="*/ 317599 w 2554767"/>
              <a:gd name="connsiteY13" fmla="*/ 5402996 h 5402996"/>
              <a:gd name="connsiteX14" fmla="*/ 0 w 2554767"/>
              <a:gd name="connsiteY14" fmla="*/ 5085397 h 5402996"/>
              <a:gd name="connsiteX15" fmla="*/ 0 w 2554767"/>
              <a:gd name="connsiteY15" fmla="*/ 317599 h 5402996"/>
              <a:gd name="connsiteX16" fmla="*/ 317599 w 2554767"/>
              <a:gd name="connsiteY16" fmla="*/ 0 h 540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54767" h="5402996">
                <a:moveTo>
                  <a:pt x="317599" y="0"/>
                </a:moveTo>
                <a:lnTo>
                  <a:pt x="792727" y="0"/>
                </a:lnTo>
                <a:cubicBezTo>
                  <a:pt x="819406" y="0"/>
                  <a:pt x="839732" y="21597"/>
                  <a:pt x="839732" y="47005"/>
                </a:cubicBezTo>
                <a:lnTo>
                  <a:pt x="839732" y="167692"/>
                </a:lnTo>
                <a:cubicBezTo>
                  <a:pt x="839732" y="194371"/>
                  <a:pt x="861329" y="214697"/>
                  <a:pt x="886736" y="214697"/>
                </a:cubicBezTo>
                <a:lnTo>
                  <a:pt x="1668030" y="214697"/>
                </a:lnTo>
                <a:cubicBezTo>
                  <a:pt x="1694708" y="214697"/>
                  <a:pt x="1715035" y="193100"/>
                  <a:pt x="1715035" y="167692"/>
                </a:cubicBezTo>
                <a:lnTo>
                  <a:pt x="1715035" y="47005"/>
                </a:lnTo>
                <a:cubicBezTo>
                  <a:pt x="1715035" y="20326"/>
                  <a:pt x="1736631" y="0"/>
                  <a:pt x="1762039" y="0"/>
                </a:cubicBezTo>
                <a:lnTo>
                  <a:pt x="2237168" y="0"/>
                </a:lnTo>
                <a:cubicBezTo>
                  <a:pt x="2412482" y="0"/>
                  <a:pt x="2554767" y="142285"/>
                  <a:pt x="2554767" y="317599"/>
                </a:cubicBezTo>
                <a:lnTo>
                  <a:pt x="2554767" y="5085397"/>
                </a:lnTo>
                <a:cubicBezTo>
                  <a:pt x="2554767" y="5260711"/>
                  <a:pt x="2412482" y="5402996"/>
                  <a:pt x="2237168" y="5402996"/>
                </a:cubicBezTo>
                <a:lnTo>
                  <a:pt x="317599" y="5402996"/>
                </a:lnTo>
                <a:cubicBezTo>
                  <a:pt x="142284" y="5402996"/>
                  <a:pt x="0" y="5260711"/>
                  <a:pt x="0" y="5085397"/>
                </a:cubicBezTo>
                <a:lnTo>
                  <a:pt x="0" y="317599"/>
                </a:lnTo>
                <a:cubicBezTo>
                  <a:pt x="0" y="142285"/>
                  <a:pt x="142284" y="0"/>
                  <a:pt x="31759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0" tIns="0" rIns="0" bIns="0" rtlCol="0">
            <a:noAutofit/>
          </a:bodyPr>
          <a:lstStyle>
            <a:lvl1pPr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37CF9C99-77A0-5D57-4231-65D47E883EEA}"/>
              </a:ext>
            </a:extLst>
          </p:cNvPr>
          <p:cNvSpPr/>
          <p:nvPr userDrawn="1"/>
        </p:nvSpPr>
        <p:spPr>
          <a:xfrm>
            <a:off x="6693351" y="1563883"/>
            <a:ext cx="1026430" cy="2326413"/>
          </a:xfrm>
          <a:custGeom>
            <a:avLst/>
            <a:gdLst>
              <a:gd name="connsiteX0" fmla="*/ 407798 w 2736433"/>
              <a:gd name="connsiteY0" fmla="*/ 5582122 h 5583391"/>
              <a:gd name="connsiteX1" fmla="*/ 0 w 2736433"/>
              <a:gd name="connsiteY1" fmla="*/ 5174324 h 5583391"/>
              <a:gd name="connsiteX2" fmla="*/ 0 w 2736433"/>
              <a:gd name="connsiteY2" fmla="*/ 407797 h 5583391"/>
              <a:gd name="connsiteX3" fmla="*/ 407798 w 2736433"/>
              <a:gd name="connsiteY3" fmla="*/ 0 h 5583391"/>
              <a:gd name="connsiteX4" fmla="*/ 2328636 w 2736433"/>
              <a:gd name="connsiteY4" fmla="*/ 0 h 5583391"/>
              <a:gd name="connsiteX5" fmla="*/ 2736434 w 2736433"/>
              <a:gd name="connsiteY5" fmla="*/ 407797 h 5583391"/>
              <a:gd name="connsiteX6" fmla="*/ 2736434 w 2736433"/>
              <a:gd name="connsiteY6" fmla="*/ 5175595 h 5583391"/>
              <a:gd name="connsiteX7" fmla="*/ 2328636 w 2736433"/>
              <a:gd name="connsiteY7" fmla="*/ 5583392 h 5583391"/>
              <a:gd name="connsiteX8" fmla="*/ 407798 w 2736433"/>
              <a:gd name="connsiteY8" fmla="*/ 5583392 h 558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36433" h="5583391">
                <a:moveTo>
                  <a:pt x="407798" y="5582122"/>
                </a:moveTo>
                <a:cubicBezTo>
                  <a:pt x="182937" y="5582122"/>
                  <a:pt x="0" y="5399185"/>
                  <a:pt x="0" y="5174324"/>
                </a:cubicBezTo>
                <a:lnTo>
                  <a:pt x="0" y="407797"/>
                </a:lnTo>
                <a:cubicBezTo>
                  <a:pt x="0" y="182937"/>
                  <a:pt x="182937" y="0"/>
                  <a:pt x="407798" y="0"/>
                </a:cubicBezTo>
                <a:lnTo>
                  <a:pt x="2328636" y="0"/>
                </a:lnTo>
                <a:cubicBezTo>
                  <a:pt x="2553497" y="0"/>
                  <a:pt x="2736434" y="182937"/>
                  <a:pt x="2736434" y="407797"/>
                </a:cubicBezTo>
                <a:lnTo>
                  <a:pt x="2736434" y="5175595"/>
                </a:lnTo>
                <a:cubicBezTo>
                  <a:pt x="2736434" y="5400455"/>
                  <a:pt x="2553497" y="5583392"/>
                  <a:pt x="2328636" y="5583392"/>
                </a:cubicBezTo>
                <a:lnTo>
                  <a:pt x="407798" y="5583392"/>
                </a:lnTo>
                <a:close/>
              </a:path>
            </a:pathLst>
          </a:custGeom>
          <a:noFill/>
          <a:ln w="12700" cap="flat">
            <a:solidFill>
              <a:srgbClr val="001E60"/>
            </a:solidFill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92D50B31-0A41-90B5-B746-CF7286941C32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6727184" y="1601466"/>
            <a:ext cx="958287" cy="2251248"/>
          </a:xfrm>
          <a:custGeom>
            <a:avLst/>
            <a:gdLst>
              <a:gd name="connsiteX0" fmla="*/ 317599 w 2554767"/>
              <a:gd name="connsiteY0" fmla="*/ 0 h 5402996"/>
              <a:gd name="connsiteX1" fmla="*/ 792727 w 2554767"/>
              <a:gd name="connsiteY1" fmla="*/ 0 h 5402996"/>
              <a:gd name="connsiteX2" fmla="*/ 839732 w 2554767"/>
              <a:gd name="connsiteY2" fmla="*/ 47005 h 5402996"/>
              <a:gd name="connsiteX3" fmla="*/ 839732 w 2554767"/>
              <a:gd name="connsiteY3" fmla="*/ 167692 h 5402996"/>
              <a:gd name="connsiteX4" fmla="*/ 886736 w 2554767"/>
              <a:gd name="connsiteY4" fmla="*/ 214697 h 5402996"/>
              <a:gd name="connsiteX5" fmla="*/ 1668030 w 2554767"/>
              <a:gd name="connsiteY5" fmla="*/ 214697 h 5402996"/>
              <a:gd name="connsiteX6" fmla="*/ 1715035 w 2554767"/>
              <a:gd name="connsiteY6" fmla="*/ 167692 h 5402996"/>
              <a:gd name="connsiteX7" fmla="*/ 1715035 w 2554767"/>
              <a:gd name="connsiteY7" fmla="*/ 47005 h 5402996"/>
              <a:gd name="connsiteX8" fmla="*/ 1762039 w 2554767"/>
              <a:gd name="connsiteY8" fmla="*/ 0 h 5402996"/>
              <a:gd name="connsiteX9" fmla="*/ 2237168 w 2554767"/>
              <a:gd name="connsiteY9" fmla="*/ 0 h 5402996"/>
              <a:gd name="connsiteX10" fmla="*/ 2554767 w 2554767"/>
              <a:gd name="connsiteY10" fmla="*/ 317599 h 5402996"/>
              <a:gd name="connsiteX11" fmla="*/ 2554767 w 2554767"/>
              <a:gd name="connsiteY11" fmla="*/ 5085397 h 5402996"/>
              <a:gd name="connsiteX12" fmla="*/ 2237168 w 2554767"/>
              <a:gd name="connsiteY12" fmla="*/ 5402996 h 5402996"/>
              <a:gd name="connsiteX13" fmla="*/ 317599 w 2554767"/>
              <a:gd name="connsiteY13" fmla="*/ 5402996 h 5402996"/>
              <a:gd name="connsiteX14" fmla="*/ 0 w 2554767"/>
              <a:gd name="connsiteY14" fmla="*/ 5085397 h 5402996"/>
              <a:gd name="connsiteX15" fmla="*/ 0 w 2554767"/>
              <a:gd name="connsiteY15" fmla="*/ 317599 h 5402996"/>
              <a:gd name="connsiteX16" fmla="*/ 317599 w 2554767"/>
              <a:gd name="connsiteY16" fmla="*/ 0 h 540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54767" h="5402996">
                <a:moveTo>
                  <a:pt x="317599" y="0"/>
                </a:moveTo>
                <a:lnTo>
                  <a:pt x="792727" y="0"/>
                </a:lnTo>
                <a:cubicBezTo>
                  <a:pt x="819406" y="0"/>
                  <a:pt x="839732" y="21597"/>
                  <a:pt x="839732" y="47005"/>
                </a:cubicBezTo>
                <a:lnTo>
                  <a:pt x="839732" y="167692"/>
                </a:lnTo>
                <a:cubicBezTo>
                  <a:pt x="839732" y="194371"/>
                  <a:pt x="861329" y="214697"/>
                  <a:pt x="886736" y="214697"/>
                </a:cubicBezTo>
                <a:lnTo>
                  <a:pt x="1668030" y="214697"/>
                </a:lnTo>
                <a:cubicBezTo>
                  <a:pt x="1694708" y="214697"/>
                  <a:pt x="1715035" y="193100"/>
                  <a:pt x="1715035" y="167692"/>
                </a:cubicBezTo>
                <a:lnTo>
                  <a:pt x="1715035" y="47005"/>
                </a:lnTo>
                <a:cubicBezTo>
                  <a:pt x="1715035" y="20326"/>
                  <a:pt x="1736631" y="0"/>
                  <a:pt x="1762039" y="0"/>
                </a:cubicBezTo>
                <a:lnTo>
                  <a:pt x="2237168" y="0"/>
                </a:lnTo>
                <a:cubicBezTo>
                  <a:pt x="2412482" y="0"/>
                  <a:pt x="2554767" y="142285"/>
                  <a:pt x="2554767" y="317599"/>
                </a:cubicBezTo>
                <a:lnTo>
                  <a:pt x="2554767" y="5085397"/>
                </a:lnTo>
                <a:cubicBezTo>
                  <a:pt x="2554767" y="5260711"/>
                  <a:pt x="2412482" y="5402996"/>
                  <a:pt x="2237168" y="5402996"/>
                </a:cubicBezTo>
                <a:lnTo>
                  <a:pt x="317599" y="5402996"/>
                </a:lnTo>
                <a:cubicBezTo>
                  <a:pt x="142284" y="5402996"/>
                  <a:pt x="0" y="5260711"/>
                  <a:pt x="0" y="5085397"/>
                </a:cubicBezTo>
                <a:lnTo>
                  <a:pt x="0" y="317599"/>
                </a:lnTo>
                <a:cubicBezTo>
                  <a:pt x="0" y="142285"/>
                  <a:pt x="142284" y="0"/>
                  <a:pt x="31759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0" tIns="0" rIns="0" bIns="0" rtlCol="0">
            <a:noAutofit/>
          </a:bodyPr>
          <a:lstStyle>
            <a:lvl1pPr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82ADA9AD-974B-0453-827B-5DCAAFB34E5F}"/>
              </a:ext>
            </a:extLst>
          </p:cNvPr>
          <p:cNvSpPr/>
          <p:nvPr userDrawn="1"/>
        </p:nvSpPr>
        <p:spPr>
          <a:xfrm>
            <a:off x="7859998" y="1563883"/>
            <a:ext cx="1026430" cy="2326413"/>
          </a:xfrm>
          <a:custGeom>
            <a:avLst/>
            <a:gdLst>
              <a:gd name="connsiteX0" fmla="*/ 407798 w 2736433"/>
              <a:gd name="connsiteY0" fmla="*/ 5582122 h 5583391"/>
              <a:gd name="connsiteX1" fmla="*/ 0 w 2736433"/>
              <a:gd name="connsiteY1" fmla="*/ 5174324 h 5583391"/>
              <a:gd name="connsiteX2" fmla="*/ 0 w 2736433"/>
              <a:gd name="connsiteY2" fmla="*/ 407797 h 5583391"/>
              <a:gd name="connsiteX3" fmla="*/ 407798 w 2736433"/>
              <a:gd name="connsiteY3" fmla="*/ 0 h 5583391"/>
              <a:gd name="connsiteX4" fmla="*/ 2328636 w 2736433"/>
              <a:gd name="connsiteY4" fmla="*/ 0 h 5583391"/>
              <a:gd name="connsiteX5" fmla="*/ 2736434 w 2736433"/>
              <a:gd name="connsiteY5" fmla="*/ 407797 h 5583391"/>
              <a:gd name="connsiteX6" fmla="*/ 2736434 w 2736433"/>
              <a:gd name="connsiteY6" fmla="*/ 5175595 h 5583391"/>
              <a:gd name="connsiteX7" fmla="*/ 2328636 w 2736433"/>
              <a:gd name="connsiteY7" fmla="*/ 5583392 h 5583391"/>
              <a:gd name="connsiteX8" fmla="*/ 407798 w 2736433"/>
              <a:gd name="connsiteY8" fmla="*/ 5583392 h 558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36433" h="5583391">
                <a:moveTo>
                  <a:pt x="407798" y="5582122"/>
                </a:moveTo>
                <a:cubicBezTo>
                  <a:pt x="182937" y="5582122"/>
                  <a:pt x="0" y="5399185"/>
                  <a:pt x="0" y="5174324"/>
                </a:cubicBezTo>
                <a:lnTo>
                  <a:pt x="0" y="407797"/>
                </a:lnTo>
                <a:cubicBezTo>
                  <a:pt x="0" y="182937"/>
                  <a:pt x="182937" y="0"/>
                  <a:pt x="407798" y="0"/>
                </a:cubicBezTo>
                <a:lnTo>
                  <a:pt x="2328636" y="0"/>
                </a:lnTo>
                <a:cubicBezTo>
                  <a:pt x="2553497" y="0"/>
                  <a:pt x="2736434" y="182937"/>
                  <a:pt x="2736434" y="407797"/>
                </a:cubicBezTo>
                <a:lnTo>
                  <a:pt x="2736434" y="5175595"/>
                </a:lnTo>
                <a:cubicBezTo>
                  <a:pt x="2736434" y="5400455"/>
                  <a:pt x="2553497" y="5583392"/>
                  <a:pt x="2328636" y="5583392"/>
                </a:cubicBezTo>
                <a:lnTo>
                  <a:pt x="407798" y="5583392"/>
                </a:lnTo>
                <a:close/>
              </a:path>
            </a:pathLst>
          </a:custGeom>
          <a:noFill/>
          <a:ln w="12700" cap="flat">
            <a:solidFill>
              <a:srgbClr val="001E60"/>
            </a:solidFill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65" name="Picture Placeholder 64">
            <a:extLst>
              <a:ext uri="{FF2B5EF4-FFF2-40B4-BE49-F238E27FC236}">
                <a16:creationId xmlns:a16="http://schemas.microsoft.com/office/drawing/2014/main" id="{ED116A0D-C2A6-6E3E-8149-4E71D9E11054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7893831" y="1601466"/>
            <a:ext cx="958287" cy="2251248"/>
          </a:xfrm>
          <a:custGeom>
            <a:avLst/>
            <a:gdLst>
              <a:gd name="connsiteX0" fmla="*/ 317599 w 2554767"/>
              <a:gd name="connsiteY0" fmla="*/ 0 h 5402996"/>
              <a:gd name="connsiteX1" fmla="*/ 792727 w 2554767"/>
              <a:gd name="connsiteY1" fmla="*/ 0 h 5402996"/>
              <a:gd name="connsiteX2" fmla="*/ 839732 w 2554767"/>
              <a:gd name="connsiteY2" fmla="*/ 47005 h 5402996"/>
              <a:gd name="connsiteX3" fmla="*/ 839732 w 2554767"/>
              <a:gd name="connsiteY3" fmla="*/ 167692 h 5402996"/>
              <a:gd name="connsiteX4" fmla="*/ 886736 w 2554767"/>
              <a:gd name="connsiteY4" fmla="*/ 214697 h 5402996"/>
              <a:gd name="connsiteX5" fmla="*/ 1668030 w 2554767"/>
              <a:gd name="connsiteY5" fmla="*/ 214697 h 5402996"/>
              <a:gd name="connsiteX6" fmla="*/ 1715035 w 2554767"/>
              <a:gd name="connsiteY6" fmla="*/ 167692 h 5402996"/>
              <a:gd name="connsiteX7" fmla="*/ 1715035 w 2554767"/>
              <a:gd name="connsiteY7" fmla="*/ 47005 h 5402996"/>
              <a:gd name="connsiteX8" fmla="*/ 1762039 w 2554767"/>
              <a:gd name="connsiteY8" fmla="*/ 0 h 5402996"/>
              <a:gd name="connsiteX9" fmla="*/ 2237168 w 2554767"/>
              <a:gd name="connsiteY9" fmla="*/ 0 h 5402996"/>
              <a:gd name="connsiteX10" fmla="*/ 2554767 w 2554767"/>
              <a:gd name="connsiteY10" fmla="*/ 317599 h 5402996"/>
              <a:gd name="connsiteX11" fmla="*/ 2554767 w 2554767"/>
              <a:gd name="connsiteY11" fmla="*/ 5085397 h 5402996"/>
              <a:gd name="connsiteX12" fmla="*/ 2237168 w 2554767"/>
              <a:gd name="connsiteY12" fmla="*/ 5402996 h 5402996"/>
              <a:gd name="connsiteX13" fmla="*/ 317599 w 2554767"/>
              <a:gd name="connsiteY13" fmla="*/ 5402996 h 5402996"/>
              <a:gd name="connsiteX14" fmla="*/ 0 w 2554767"/>
              <a:gd name="connsiteY14" fmla="*/ 5085397 h 5402996"/>
              <a:gd name="connsiteX15" fmla="*/ 0 w 2554767"/>
              <a:gd name="connsiteY15" fmla="*/ 317599 h 5402996"/>
              <a:gd name="connsiteX16" fmla="*/ 317599 w 2554767"/>
              <a:gd name="connsiteY16" fmla="*/ 0 h 540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54767" h="5402996">
                <a:moveTo>
                  <a:pt x="317599" y="0"/>
                </a:moveTo>
                <a:lnTo>
                  <a:pt x="792727" y="0"/>
                </a:lnTo>
                <a:cubicBezTo>
                  <a:pt x="819406" y="0"/>
                  <a:pt x="839732" y="21597"/>
                  <a:pt x="839732" y="47005"/>
                </a:cubicBezTo>
                <a:lnTo>
                  <a:pt x="839732" y="167692"/>
                </a:lnTo>
                <a:cubicBezTo>
                  <a:pt x="839732" y="194371"/>
                  <a:pt x="861329" y="214697"/>
                  <a:pt x="886736" y="214697"/>
                </a:cubicBezTo>
                <a:lnTo>
                  <a:pt x="1668030" y="214697"/>
                </a:lnTo>
                <a:cubicBezTo>
                  <a:pt x="1694708" y="214697"/>
                  <a:pt x="1715035" y="193100"/>
                  <a:pt x="1715035" y="167692"/>
                </a:cubicBezTo>
                <a:lnTo>
                  <a:pt x="1715035" y="47005"/>
                </a:lnTo>
                <a:cubicBezTo>
                  <a:pt x="1715035" y="20326"/>
                  <a:pt x="1736631" y="0"/>
                  <a:pt x="1762039" y="0"/>
                </a:cubicBezTo>
                <a:lnTo>
                  <a:pt x="2237168" y="0"/>
                </a:lnTo>
                <a:cubicBezTo>
                  <a:pt x="2412482" y="0"/>
                  <a:pt x="2554767" y="142285"/>
                  <a:pt x="2554767" y="317599"/>
                </a:cubicBezTo>
                <a:lnTo>
                  <a:pt x="2554767" y="5085397"/>
                </a:lnTo>
                <a:cubicBezTo>
                  <a:pt x="2554767" y="5260711"/>
                  <a:pt x="2412482" y="5402996"/>
                  <a:pt x="2237168" y="5402996"/>
                </a:cubicBezTo>
                <a:lnTo>
                  <a:pt x="317599" y="5402996"/>
                </a:lnTo>
                <a:cubicBezTo>
                  <a:pt x="142284" y="5402996"/>
                  <a:pt x="0" y="5260711"/>
                  <a:pt x="0" y="5085397"/>
                </a:cubicBezTo>
                <a:lnTo>
                  <a:pt x="0" y="317599"/>
                </a:lnTo>
                <a:cubicBezTo>
                  <a:pt x="0" y="142285"/>
                  <a:pt x="142284" y="0"/>
                  <a:pt x="31759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0" tIns="0" rIns="0" bIns="0" rtlCol="0">
            <a:noAutofit/>
          </a:bodyPr>
          <a:lstStyle>
            <a:lvl1pPr>
              <a:defRPr lang="en-US" sz="1050"/>
            </a:lvl1pPr>
          </a:lstStyle>
          <a:p>
            <a:pPr lvl="0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77348-A101-4B71-0335-A0113DB1A0BD}"/>
              </a:ext>
            </a:extLst>
          </p:cNvPr>
          <p:cNvSpPr txBox="1"/>
          <p:nvPr userDrawn="1"/>
        </p:nvSpPr>
        <p:spPr>
          <a:xfrm>
            <a:off x="258957" y="1552641"/>
            <a:ext cx="1326177" cy="1068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ts val="900"/>
              </a:lnSpc>
            </a:pPr>
            <a:r>
              <a:rPr lang="en-US" sz="600" b="1" i="0">
                <a:solidFill>
                  <a:srgbClr val="041E42"/>
                </a:solidFill>
                <a:latin typeface="Everyday Sans Semibold" pitchFamily="2" charset="77"/>
              </a:rPr>
              <a:t>Handoff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F89BF0C6-BB18-DE6C-38CD-C0D7DDE4ADF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58957" y="1675538"/>
            <a:ext cx="1326177" cy="122897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900"/>
              </a:lnSpc>
              <a:spcAft>
                <a:spcPts val="0"/>
              </a:spcAft>
              <a:buNone/>
              <a:defRPr lang="en-US" sz="60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XX/XX/2024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35570A-7DCB-80E1-393D-BCDBB7B01E09}"/>
              </a:ext>
            </a:extLst>
          </p:cNvPr>
          <p:cNvSpPr txBox="1"/>
          <p:nvPr userDrawn="1"/>
        </p:nvSpPr>
        <p:spPr>
          <a:xfrm>
            <a:off x="258957" y="1931706"/>
            <a:ext cx="1326177" cy="1068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ts val="900"/>
              </a:lnSpc>
            </a:pPr>
            <a:r>
              <a:rPr lang="en-US" sz="600" b="1" i="0">
                <a:solidFill>
                  <a:srgbClr val="041E42"/>
                </a:solidFill>
                <a:latin typeface="Everyday Sans Semibold" pitchFamily="2" charset="77"/>
              </a:rPr>
              <a:t>In Market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0F072388-04BA-A802-B9A0-8E91D1F79F6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58957" y="2054603"/>
            <a:ext cx="1326177" cy="122897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900"/>
              </a:lnSpc>
              <a:spcAft>
                <a:spcPts val="0"/>
              </a:spcAft>
              <a:buNone/>
              <a:defRPr lang="en-US" sz="60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XX/XX/2024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8A5895-5B54-08EC-DD0C-737FC0B37CAC}"/>
              </a:ext>
            </a:extLst>
          </p:cNvPr>
          <p:cNvSpPr txBox="1"/>
          <p:nvPr userDrawn="1"/>
        </p:nvSpPr>
        <p:spPr>
          <a:xfrm>
            <a:off x="258957" y="2312768"/>
            <a:ext cx="1326177" cy="1068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ts val="900"/>
              </a:lnSpc>
            </a:pPr>
            <a:r>
              <a:rPr lang="en-US" sz="600" b="1" i="0">
                <a:solidFill>
                  <a:srgbClr val="041E42"/>
                </a:solidFill>
                <a:latin typeface="Everyday Sans Semibold" pitchFamily="2" charset="77"/>
              </a:rPr>
              <a:t>Out of Market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BB7F1179-8383-EBCF-EB6C-DFA1879492E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58957" y="2435665"/>
            <a:ext cx="1326177" cy="122897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900"/>
              </a:lnSpc>
              <a:spcAft>
                <a:spcPts val="0"/>
              </a:spcAft>
              <a:buNone/>
              <a:defRPr lang="en-US" sz="60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XX/XX/2024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123F7E-34F3-B366-C918-A6B82060D623}"/>
              </a:ext>
            </a:extLst>
          </p:cNvPr>
          <p:cNvSpPr txBox="1"/>
          <p:nvPr userDrawn="1"/>
        </p:nvSpPr>
        <p:spPr>
          <a:xfrm>
            <a:off x="258957" y="2695457"/>
            <a:ext cx="1326177" cy="1068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ts val="900"/>
              </a:lnSpc>
            </a:pPr>
            <a:r>
              <a:rPr lang="en-US" sz="600" b="1" i="0">
                <a:solidFill>
                  <a:srgbClr val="041E42"/>
                </a:solidFill>
                <a:latin typeface="Everyday Sans Semibold" pitchFamily="2" charset="77"/>
              </a:rPr>
              <a:t>Consideration: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A0330B9-6DA0-9667-1B95-5FF4F81DFF6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8957" y="2818354"/>
            <a:ext cx="1326177" cy="122897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900"/>
              </a:lnSpc>
              <a:spcAft>
                <a:spcPts val="0"/>
              </a:spcAft>
              <a:buNone/>
              <a:defRPr lang="en-US" sz="60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CA7FA6-1E87-DAEE-200C-4C65A7413C92}"/>
              </a:ext>
            </a:extLst>
          </p:cNvPr>
          <p:cNvSpPr txBox="1"/>
          <p:nvPr userDrawn="1"/>
        </p:nvSpPr>
        <p:spPr>
          <a:xfrm>
            <a:off x="258957" y="3076519"/>
            <a:ext cx="1326177" cy="1068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ts val="900"/>
              </a:lnSpc>
            </a:pPr>
            <a:r>
              <a:rPr lang="en-US" sz="600" b="1" i="0">
                <a:solidFill>
                  <a:srgbClr val="041E42"/>
                </a:solidFill>
                <a:latin typeface="Everyday Sans Semibold" pitchFamily="2" charset="77"/>
              </a:rPr>
              <a:t>Asset Type: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B41DFFF0-BDE5-0D92-7D0D-67D1F2FA040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58957" y="3199416"/>
            <a:ext cx="1326177" cy="122897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900"/>
              </a:lnSpc>
              <a:spcAft>
                <a:spcPts val="0"/>
              </a:spcAft>
              <a:buNone/>
              <a:defRPr lang="en-US" sz="60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BB2FCE-A4BF-9085-4955-08076FF8D204}"/>
              </a:ext>
            </a:extLst>
          </p:cNvPr>
          <p:cNvSpPr txBox="1"/>
          <p:nvPr userDrawn="1"/>
        </p:nvSpPr>
        <p:spPr>
          <a:xfrm>
            <a:off x="1719002" y="1552641"/>
            <a:ext cx="1326177" cy="1068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ts val="900"/>
              </a:lnSpc>
            </a:pPr>
            <a:r>
              <a:rPr lang="en-US" sz="600" b="1" i="0">
                <a:solidFill>
                  <a:srgbClr val="041E42"/>
                </a:solidFill>
                <a:latin typeface="Everyday Sans Semibold" pitchFamily="2" charset="77"/>
              </a:rPr>
              <a:t>Mini Version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05F1EE23-B1AB-242E-AC21-4A12953C026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719002" y="1675537"/>
            <a:ext cx="1326177" cy="381281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900"/>
              </a:lnSpc>
              <a:spcAft>
                <a:spcPts val="0"/>
              </a:spcAft>
              <a:buNone/>
              <a:defRPr lang="en-US" sz="60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BE910E-F49C-155B-9AB1-3FF9D4352B5A}"/>
              </a:ext>
            </a:extLst>
          </p:cNvPr>
          <p:cNvSpPr txBox="1"/>
          <p:nvPr userDrawn="1"/>
        </p:nvSpPr>
        <p:spPr>
          <a:xfrm>
            <a:off x="1719002" y="2186178"/>
            <a:ext cx="1326177" cy="1068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ts val="900"/>
              </a:lnSpc>
            </a:pPr>
            <a:r>
              <a:rPr lang="en-US" sz="600" b="1" i="0">
                <a:solidFill>
                  <a:srgbClr val="041E42"/>
                </a:solidFill>
                <a:latin typeface="Everyday Sans Semibold" pitchFamily="2" charset="77"/>
              </a:rPr>
              <a:t>Large Version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A98AB794-B40C-836B-2A71-B4273885916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719002" y="2309075"/>
            <a:ext cx="1326177" cy="760195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900"/>
              </a:lnSpc>
              <a:spcAft>
                <a:spcPts val="0"/>
              </a:spcAft>
              <a:buNone/>
              <a:defRPr lang="en-US" sz="600" b="0" i="0" kern="1200" dirty="0">
                <a:solidFill>
                  <a:srgbClr val="041E42"/>
                </a:solidFill>
                <a:latin typeface="+mn-lt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93350250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Ass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052" y="883920"/>
            <a:ext cx="8029284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841FC5D5-EB6E-92CB-B8E7-174FEB19C644}"/>
              </a:ext>
            </a:extLst>
          </p:cNvPr>
          <p:cNvSpPr/>
          <p:nvPr/>
        </p:nvSpPr>
        <p:spPr>
          <a:xfrm>
            <a:off x="252478" y="1561479"/>
            <a:ext cx="5432570" cy="3677179"/>
          </a:xfrm>
          <a:custGeom>
            <a:avLst/>
            <a:gdLst>
              <a:gd name="connsiteX0" fmla="*/ 14199870 w 14483080"/>
              <a:gd name="connsiteY0" fmla="*/ 433070 h 8825229"/>
              <a:gd name="connsiteX1" fmla="*/ 14177010 w 14483080"/>
              <a:gd name="connsiteY1" fmla="*/ 441959 h 8825229"/>
              <a:gd name="connsiteX2" fmla="*/ 14168120 w 14483080"/>
              <a:gd name="connsiteY2" fmla="*/ 464820 h 8825229"/>
              <a:gd name="connsiteX3" fmla="*/ 14177010 w 14483080"/>
              <a:gd name="connsiteY3" fmla="*/ 487680 h 8825229"/>
              <a:gd name="connsiteX4" fmla="*/ 14199870 w 14483080"/>
              <a:gd name="connsiteY4" fmla="*/ 496569 h 8825229"/>
              <a:gd name="connsiteX5" fmla="*/ 14222730 w 14483080"/>
              <a:gd name="connsiteY5" fmla="*/ 487680 h 8825229"/>
              <a:gd name="connsiteX6" fmla="*/ 14231620 w 14483080"/>
              <a:gd name="connsiteY6" fmla="*/ 464820 h 8825229"/>
              <a:gd name="connsiteX7" fmla="*/ 14222730 w 14483080"/>
              <a:gd name="connsiteY7" fmla="*/ 441959 h 8825229"/>
              <a:gd name="connsiteX8" fmla="*/ 14199870 w 14483080"/>
              <a:gd name="connsiteY8" fmla="*/ 433070 h 8825229"/>
              <a:gd name="connsiteX9" fmla="*/ 14199870 w 14483080"/>
              <a:gd name="connsiteY9" fmla="*/ 339090 h 8825229"/>
              <a:gd name="connsiteX10" fmla="*/ 14177010 w 14483080"/>
              <a:gd name="connsiteY10" fmla="*/ 347979 h 8825229"/>
              <a:gd name="connsiteX11" fmla="*/ 14168120 w 14483080"/>
              <a:gd name="connsiteY11" fmla="*/ 370839 h 8825229"/>
              <a:gd name="connsiteX12" fmla="*/ 14177010 w 14483080"/>
              <a:gd name="connsiteY12" fmla="*/ 393699 h 8825229"/>
              <a:gd name="connsiteX13" fmla="*/ 14199870 w 14483080"/>
              <a:gd name="connsiteY13" fmla="*/ 402590 h 8825229"/>
              <a:gd name="connsiteX14" fmla="*/ 14222730 w 14483080"/>
              <a:gd name="connsiteY14" fmla="*/ 393699 h 8825229"/>
              <a:gd name="connsiteX15" fmla="*/ 14231620 w 14483080"/>
              <a:gd name="connsiteY15" fmla="*/ 370839 h 8825229"/>
              <a:gd name="connsiteX16" fmla="*/ 14222730 w 14483080"/>
              <a:gd name="connsiteY16" fmla="*/ 347979 h 8825229"/>
              <a:gd name="connsiteX17" fmla="*/ 14199870 w 14483080"/>
              <a:gd name="connsiteY17" fmla="*/ 339090 h 8825229"/>
              <a:gd name="connsiteX18" fmla="*/ 384287 w 14483080"/>
              <a:gd name="connsiteY18" fmla="*/ 272437 h 8825229"/>
              <a:gd name="connsiteX19" fmla="*/ 344462 w 14483080"/>
              <a:gd name="connsiteY19" fmla="*/ 273611 h 8825229"/>
              <a:gd name="connsiteX20" fmla="*/ 269485 w 14483080"/>
              <a:gd name="connsiteY20" fmla="*/ 394078 h 8825229"/>
              <a:gd name="connsiteX21" fmla="*/ 389951 w 14483080"/>
              <a:gd name="connsiteY21" fmla="*/ 469054 h 8825229"/>
              <a:gd name="connsiteX22" fmla="*/ 464927 w 14483080"/>
              <a:gd name="connsiteY22" fmla="*/ 348587 h 8825229"/>
              <a:gd name="connsiteX23" fmla="*/ 384287 w 14483080"/>
              <a:gd name="connsiteY23" fmla="*/ 272437 h 8825229"/>
              <a:gd name="connsiteX24" fmla="*/ 683903 w 14483080"/>
              <a:gd name="connsiteY24" fmla="*/ 272042 h 8825229"/>
              <a:gd name="connsiteX25" fmla="*/ 644077 w 14483080"/>
              <a:gd name="connsiteY25" fmla="*/ 273099 h 8825229"/>
              <a:gd name="connsiteX26" fmla="*/ 568751 w 14483080"/>
              <a:gd name="connsiteY26" fmla="*/ 393333 h 8825229"/>
              <a:gd name="connsiteX27" fmla="*/ 688985 w 14483080"/>
              <a:gd name="connsiteY27" fmla="*/ 468662 h 8825229"/>
              <a:gd name="connsiteX28" fmla="*/ 764313 w 14483080"/>
              <a:gd name="connsiteY28" fmla="*/ 348426 h 8825229"/>
              <a:gd name="connsiteX29" fmla="*/ 683903 w 14483080"/>
              <a:gd name="connsiteY29" fmla="*/ 272042 h 8825229"/>
              <a:gd name="connsiteX30" fmla="*/ 966470 w 14483080"/>
              <a:gd name="connsiteY30" fmla="*/ 270510 h 8825229"/>
              <a:gd name="connsiteX31" fmla="*/ 866140 w 14483080"/>
              <a:gd name="connsiteY31" fmla="*/ 370840 h 8825229"/>
              <a:gd name="connsiteX32" fmla="*/ 966470 w 14483080"/>
              <a:gd name="connsiteY32" fmla="*/ 471170 h 8825229"/>
              <a:gd name="connsiteX33" fmla="*/ 1066800 w 14483080"/>
              <a:gd name="connsiteY33" fmla="*/ 370840 h 8825229"/>
              <a:gd name="connsiteX34" fmla="*/ 966470 w 14483080"/>
              <a:gd name="connsiteY34" fmla="*/ 270510 h 8825229"/>
              <a:gd name="connsiteX35" fmla="*/ 14199870 w 14483080"/>
              <a:gd name="connsiteY35" fmla="*/ 243839 h 8825229"/>
              <a:gd name="connsiteX36" fmla="*/ 14177010 w 14483080"/>
              <a:gd name="connsiteY36" fmla="*/ 252729 h 8825229"/>
              <a:gd name="connsiteX37" fmla="*/ 14168120 w 14483080"/>
              <a:gd name="connsiteY37" fmla="*/ 275590 h 8825229"/>
              <a:gd name="connsiteX38" fmla="*/ 14177010 w 14483080"/>
              <a:gd name="connsiteY38" fmla="*/ 298450 h 8825229"/>
              <a:gd name="connsiteX39" fmla="*/ 14199870 w 14483080"/>
              <a:gd name="connsiteY39" fmla="*/ 307339 h 8825229"/>
              <a:gd name="connsiteX40" fmla="*/ 14222730 w 14483080"/>
              <a:gd name="connsiteY40" fmla="*/ 298450 h 8825229"/>
              <a:gd name="connsiteX41" fmla="*/ 14231620 w 14483080"/>
              <a:gd name="connsiteY41" fmla="*/ 275590 h 8825229"/>
              <a:gd name="connsiteX42" fmla="*/ 14222730 w 14483080"/>
              <a:gd name="connsiteY42" fmla="*/ 252729 h 8825229"/>
              <a:gd name="connsiteX43" fmla="*/ 14199870 w 14483080"/>
              <a:gd name="connsiteY43" fmla="*/ 243839 h 8825229"/>
              <a:gd name="connsiteX44" fmla="*/ 3068320 w 14483080"/>
              <a:gd name="connsiteY44" fmla="*/ 214631 h 8825229"/>
              <a:gd name="connsiteX45" fmla="*/ 2912110 w 14483080"/>
              <a:gd name="connsiteY45" fmla="*/ 370841 h 8825229"/>
              <a:gd name="connsiteX46" fmla="*/ 3068320 w 14483080"/>
              <a:gd name="connsiteY46" fmla="*/ 527051 h 8825229"/>
              <a:gd name="connsiteX47" fmla="*/ 13745210 w 14483080"/>
              <a:gd name="connsiteY47" fmla="*/ 527051 h 8825229"/>
              <a:gd name="connsiteX48" fmla="*/ 13901420 w 14483080"/>
              <a:gd name="connsiteY48" fmla="*/ 370841 h 8825229"/>
              <a:gd name="connsiteX49" fmla="*/ 13745210 w 14483080"/>
              <a:gd name="connsiteY49" fmla="*/ 214631 h 8825229"/>
              <a:gd name="connsiteX50" fmla="*/ 255269 w 14483080"/>
              <a:gd name="connsiteY50" fmla="*/ 0 h 8825229"/>
              <a:gd name="connsiteX51" fmla="*/ 14227808 w 14483080"/>
              <a:gd name="connsiteY51" fmla="*/ 0 h 8825229"/>
              <a:gd name="connsiteX52" fmla="*/ 14483080 w 14483080"/>
              <a:gd name="connsiteY52" fmla="*/ 255269 h 8825229"/>
              <a:gd name="connsiteX53" fmla="*/ 14483080 w 14483080"/>
              <a:gd name="connsiteY53" fmla="*/ 8569959 h 8825229"/>
              <a:gd name="connsiteX54" fmla="*/ 14227808 w 14483080"/>
              <a:gd name="connsiteY54" fmla="*/ 8825229 h 8825229"/>
              <a:gd name="connsiteX55" fmla="*/ 255269 w 14483080"/>
              <a:gd name="connsiteY55" fmla="*/ 8825229 h 8825229"/>
              <a:gd name="connsiteX56" fmla="*/ 0 w 14483080"/>
              <a:gd name="connsiteY56" fmla="*/ 8569959 h 8825229"/>
              <a:gd name="connsiteX57" fmla="*/ 0 w 14483080"/>
              <a:gd name="connsiteY57" fmla="*/ 256540 h 8825229"/>
              <a:gd name="connsiteX58" fmla="*/ 255269 w 14483080"/>
              <a:gd name="connsiteY58" fmla="*/ 1270 h 882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4483080" h="8825229">
                <a:moveTo>
                  <a:pt x="14199870" y="433070"/>
                </a:moveTo>
                <a:cubicBezTo>
                  <a:pt x="14190982" y="433070"/>
                  <a:pt x="14183358" y="435610"/>
                  <a:pt x="14177010" y="441959"/>
                </a:cubicBezTo>
                <a:cubicBezTo>
                  <a:pt x="14170658" y="448309"/>
                  <a:pt x="14168120" y="455929"/>
                  <a:pt x="14168120" y="464820"/>
                </a:cubicBezTo>
                <a:cubicBezTo>
                  <a:pt x="14168120" y="473710"/>
                  <a:pt x="14170658" y="481329"/>
                  <a:pt x="14177010" y="487680"/>
                </a:cubicBezTo>
                <a:cubicBezTo>
                  <a:pt x="14183358" y="494029"/>
                  <a:pt x="14190982" y="496569"/>
                  <a:pt x="14199870" y="496569"/>
                </a:cubicBezTo>
                <a:cubicBezTo>
                  <a:pt x="14208758" y="496569"/>
                  <a:pt x="14215110" y="494029"/>
                  <a:pt x="14222730" y="487680"/>
                </a:cubicBezTo>
                <a:cubicBezTo>
                  <a:pt x="14229082" y="481329"/>
                  <a:pt x="14231620" y="473710"/>
                  <a:pt x="14231620" y="464820"/>
                </a:cubicBezTo>
                <a:cubicBezTo>
                  <a:pt x="14231620" y="455929"/>
                  <a:pt x="14229082" y="448309"/>
                  <a:pt x="14222730" y="441959"/>
                </a:cubicBezTo>
                <a:cubicBezTo>
                  <a:pt x="14216382" y="435610"/>
                  <a:pt x="14208758" y="433070"/>
                  <a:pt x="14199870" y="433070"/>
                </a:cubicBezTo>
                <a:close/>
                <a:moveTo>
                  <a:pt x="14199870" y="339090"/>
                </a:moveTo>
                <a:cubicBezTo>
                  <a:pt x="14190982" y="339090"/>
                  <a:pt x="14183358" y="341629"/>
                  <a:pt x="14177010" y="347979"/>
                </a:cubicBezTo>
                <a:cubicBezTo>
                  <a:pt x="14170658" y="354330"/>
                  <a:pt x="14168120" y="361950"/>
                  <a:pt x="14168120" y="370839"/>
                </a:cubicBezTo>
                <a:cubicBezTo>
                  <a:pt x="14168120" y="379730"/>
                  <a:pt x="14170658" y="387350"/>
                  <a:pt x="14177010" y="393699"/>
                </a:cubicBezTo>
                <a:cubicBezTo>
                  <a:pt x="14183358" y="400049"/>
                  <a:pt x="14190982" y="402590"/>
                  <a:pt x="14199870" y="402590"/>
                </a:cubicBezTo>
                <a:cubicBezTo>
                  <a:pt x="14208758" y="402590"/>
                  <a:pt x="14215110" y="398780"/>
                  <a:pt x="14222730" y="393699"/>
                </a:cubicBezTo>
                <a:cubicBezTo>
                  <a:pt x="14229082" y="387350"/>
                  <a:pt x="14231620" y="379730"/>
                  <a:pt x="14231620" y="370839"/>
                </a:cubicBezTo>
                <a:cubicBezTo>
                  <a:pt x="14231620" y="361950"/>
                  <a:pt x="14229082" y="354330"/>
                  <a:pt x="14222730" y="347979"/>
                </a:cubicBezTo>
                <a:cubicBezTo>
                  <a:pt x="14216382" y="341629"/>
                  <a:pt x="14208758" y="339090"/>
                  <a:pt x="14199870" y="339090"/>
                </a:cubicBezTo>
                <a:close/>
                <a:moveTo>
                  <a:pt x="384287" y="272437"/>
                </a:moveTo>
                <a:cubicBezTo>
                  <a:pt x="371444" y="270213"/>
                  <a:pt x="357955" y="270471"/>
                  <a:pt x="344462" y="273611"/>
                </a:cubicBezTo>
                <a:cubicBezTo>
                  <a:pt x="290492" y="286173"/>
                  <a:pt x="256923" y="340108"/>
                  <a:pt x="269485" y="394078"/>
                </a:cubicBezTo>
                <a:cubicBezTo>
                  <a:pt x="282046" y="448048"/>
                  <a:pt x="335981" y="481616"/>
                  <a:pt x="389951" y="469054"/>
                </a:cubicBezTo>
                <a:cubicBezTo>
                  <a:pt x="443921" y="456492"/>
                  <a:pt x="477489" y="402558"/>
                  <a:pt x="464927" y="348587"/>
                </a:cubicBezTo>
                <a:cubicBezTo>
                  <a:pt x="455506" y="308111"/>
                  <a:pt x="422813" y="279109"/>
                  <a:pt x="384287" y="272437"/>
                </a:cubicBezTo>
                <a:close/>
                <a:moveTo>
                  <a:pt x="683903" y="272042"/>
                </a:moveTo>
                <a:cubicBezTo>
                  <a:pt x="671068" y="269781"/>
                  <a:pt x="657579" y="269998"/>
                  <a:pt x="644077" y="273099"/>
                </a:cubicBezTo>
                <a:cubicBezTo>
                  <a:pt x="590075" y="285499"/>
                  <a:pt x="556349" y="339330"/>
                  <a:pt x="568751" y="393333"/>
                </a:cubicBezTo>
                <a:cubicBezTo>
                  <a:pt x="581151" y="447336"/>
                  <a:pt x="634983" y="481063"/>
                  <a:pt x="688985" y="468662"/>
                </a:cubicBezTo>
                <a:cubicBezTo>
                  <a:pt x="742989" y="456260"/>
                  <a:pt x="776715" y="402429"/>
                  <a:pt x="764313" y="348426"/>
                </a:cubicBezTo>
                <a:cubicBezTo>
                  <a:pt x="755013" y="307924"/>
                  <a:pt x="722408" y="278828"/>
                  <a:pt x="683903" y="272042"/>
                </a:cubicBezTo>
                <a:close/>
                <a:moveTo>
                  <a:pt x="966470" y="270510"/>
                </a:moveTo>
                <a:cubicBezTo>
                  <a:pt x="910590" y="270510"/>
                  <a:pt x="866140" y="314960"/>
                  <a:pt x="866140" y="370840"/>
                </a:cubicBezTo>
                <a:cubicBezTo>
                  <a:pt x="866140" y="426720"/>
                  <a:pt x="910590" y="471170"/>
                  <a:pt x="966470" y="471170"/>
                </a:cubicBezTo>
                <a:cubicBezTo>
                  <a:pt x="1022351" y="471170"/>
                  <a:pt x="1066800" y="426720"/>
                  <a:pt x="1066800" y="370840"/>
                </a:cubicBezTo>
                <a:cubicBezTo>
                  <a:pt x="1066800" y="314960"/>
                  <a:pt x="1022351" y="270510"/>
                  <a:pt x="966470" y="270510"/>
                </a:cubicBezTo>
                <a:close/>
                <a:moveTo>
                  <a:pt x="14199870" y="243839"/>
                </a:moveTo>
                <a:cubicBezTo>
                  <a:pt x="14190982" y="243839"/>
                  <a:pt x="14183358" y="246380"/>
                  <a:pt x="14177010" y="252729"/>
                </a:cubicBezTo>
                <a:cubicBezTo>
                  <a:pt x="14170658" y="259079"/>
                  <a:pt x="14168120" y="266699"/>
                  <a:pt x="14168120" y="275590"/>
                </a:cubicBezTo>
                <a:cubicBezTo>
                  <a:pt x="14168120" y="284480"/>
                  <a:pt x="14170658" y="292099"/>
                  <a:pt x="14177010" y="298450"/>
                </a:cubicBezTo>
                <a:cubicBezTo>
                  <a:pt x="14183358" y="304799"/>
                  <a:pt x="14190982" y="307339"/>
                  <a:pt x="14199870" y="307339"/>
                </a:cubicBezTo>
                <a:cubicBezTo>
                  <a:pt x="14208758" y="307339"/>
                  <a:pt x="14215110" y="304799"/>
                  <a:pt x="14222730" y="298450"/>
                </a:cubicBezTo>
                <a:cubicBezTo>
                  <a:pt x="14229082" y="292099"/>
                  <a:pt x="14231620" y="284480"/>
                  <a:pt x="14231620" y="275590"/>
                </a:cubicBezTo>
                <a:cubicBezTo>
                  <a:pt x="14231620" y="266699"/>
                  <a:pt x="14229082" y="259079"/>
                  <a:pt x="14222730" y="252729"/>
                </a:cubicBezTo>
                <a:cubicBezTo>
                  <a:pt x="14216382" y="246380"/>
                  <a:pt x="14208758" y="243839"/>
                  <a:pt x="14199870" y="243839"/>
                </a:cubicBezTo>
                <a:close/>
                <a:moveTo>
                  <a:pt x="3068320" y="214631"/>
                </a:moveTo>
                <a:cubicBezTo>
                  <a:pt x="2981960" y="214631"/>
                  <a:pt x="2912110" y="284481"/>
                  <a:pt x="2912110" y="370841"/>
                </a:cubicBezTo>
                <a:cubicBezTo>
                  <a:pt x="2912110" y="457201"/>
                  <a:pt x="2981960" y="527051"/>
                  <a:pt x="3068320" y="527051"/>
                </a:cubicBezTo>
                <a:lnTo>
                  <a:pt x="13745210" y="527051"/>
                </a:lnTo>
                <a:cubicBezTo>
                  <a:pt x="13830300" y="527051"/>
                  <a:pt x="13901420" y="457201"/>
                  <a:pt x="13901420" y="370841"/>
                </a:cubicBezTo>
                <a:cubicBezTo>
                  <a:pt x="13901420" y="284481"/>
                  <a:pt x="13831570" y="214631"/>
                  <a:pt x="13745210" y="214631"/>
                </a:cubicBezTo>
                <a:close/>
                <a:moveTo>
                  <a:pt x="255269" y="0"/>
                </a:moveTo>
                <a:lnTo>
                  <a:pt x="14227808" y="0"/>
                </a:lnTo>
                <a:cubicBezTo>
                  <a:pt x="14368780" y="0"/>
                  <a:pt x="14483080" y="114299"/>
                  <a:pt x="14483080" y="255269"/>
                </a:cubicBezTo>
                <a:lnTo>
                  <a:pt x="14483080" y="8569959"/>
                </a:lnTo>
                <a:cubicBezTo>
                  <a:pt x="14483080" y="8710929"/>
                  <a:pt x="14368780" y="8825229"/>
                  <a:pt x="14227808" y="8825229"/>
                </a:cubicBezTo>
                <a:lnTo>
                  <a:pt x="255269" y="8825229"/>
                </a:lnTo>
                <a:cubicBezTo>
                  <a:pt x="114300" y="8825229"/>
                  <a:pt x="0" y="8710929"/>
                  <a:pt x="0" y="8569959"/>
                </a:cubicBezTo>
                <a:lnTo>
                  <a:pt x="0" y="256540"/>
                </a:lnTo>
                <a:cubicBezTo>
                  <a:pt x="0" y="115570"/>
                  <a:pt x="114300" y="1270"/>
                  <a:pt x="255269" y="1270"/>
                </a:cubicBezTo>
                <a:close/>
              </a:path>
            </a:pathLst>
          </a:custGeom>
          <a:noFill/>
          <a:ln w="12700" cap="flat">
            <a:solidFill>
              <a:srgbClr val="001E60"/>
            </a:solidFill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2AF6A4-5443-6CFE-E4FC-BE973DB9787C}"/>
              </a:ext>
            </a:extLst>
          </p:cNvPr>
          <p:cNvGrpSpPr/>
          <p:nvPr userDrawn="1"/>
        </p:nvGrpSpPr>
        <p:grpSpPr>
          <a:xfrm>
            <a:off x="775060" y="1674283"/>
            <a:ext cx="443504" cy="88900"/>
            <a:chOff x="9860915" y="4018279"/>
            <a:chExt cx="1182369" cy="213360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E99ECB21-AA66-8C7A-7274-0C2ACDA510B2}"/>
                </a:ext>
              </a:extLst>
            </p:cNvPr>
            <p:cNvSpPr/>
            <p:nvPr userDrawn="1"/>
          </p:nvSpPr>
          <p:spPr>
            <a:xfrm>
              <a:off x="9860915" y="4022089"/>
              <a:ext cx="255269" cy="208280"/>
            </a:xfrm>
            <a:custGeom>
              <a:avLst/>
              <a:gdLst>
                <a:gd name="connsiteX0" fmla="*/ 104140 w 255269"/>
                <a:gd name="connsiteY0" fmla="*/ 208280 h 208280"/>
                <a:gd name="connsiteX1" fmla="*/ 0 w 255269"/>
                <a:gd name="connsiteY1" fmla="*/ 104140 h 208280"/>
                <a:gd name="connsiteX2" fmla="*/ 104140 w 255269"/>
                <a:gd name="connsiteY2" fmla="*/ 0 h 208280"/>
                <a:gd name="connsiteX3" fmla="*/ 255270 w 255269"/>
                <a:gd name="connsiteY3" fmla="*/ 104140 h 208280"/>
                <a:gd name="connsiteX4" fmla="*/ 1270 w 255269"/>
                <a:gd name="connsiteY4" fmla="*/ 104140 h 208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269" h="208280">
                  <a:moveTo>
                    <a:pt x="104140" y="208280"/>
                  </a:moveTo>
                  <a:lnTo>
                    <a:pt x="0" y="104140"/>
                  </a:lnTo>
                  <a:lnTo>
                    <a:pt x="104140" y="0"/>
                  </a:lnTo>
                  <a:moveTo>
                    <a:pt x="255270" y="104140"/>
                  </a:moveTo>
                  <a:lnTo>
                    <a:pt x="1270" y="104140"/>
                  </a:lnTo>
                </a:path>
              </a:pathLst>
            </a:custGeom>
            <a:noFill/>
            <a:ln w="12700" cap="flat">
              <a:solidFill>
                <a:srgbClr val="001E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67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721869-0B8D-F0A0-8559-008505D1BF4B}"/>
                </a:ext>
              </a:extLst>
            </p:cNvPr>
            <p:cNvSpPr/>
            <p:nvPr userDrawn="1"/>
          </p:nvSpPr>
          <p:spPr>
            <a:xfrm>
              <a:off x="10253344" y="4022089"/>
              <a:ext cx="254000" cy="208280"/>
            </a:xfrm>
            <a:custGeom>
              <a:avLst/>
              <a:gdLst>
                <a:gd name="connsiteX0" fmla="*/ 149861 w 254000"/>
                <a:gd name="connsiteY0" fmla="*/ 0 h 208280"/>
                <a:gd name="connsiteX1" fmla="*/ 254000 w 254000"/>
                <a:gd name="connsiteY1" fmla="*/ 104140 h 208280"/>
                <a:gd name="connsiteX2" fmla="*/ 149861 w 254000"/>
                <a:gd name="connsiteY2" fmla="*/ 208280 h 208280"/>
                <a:gd name="connsiteX3" fmla="*/ 0 w 254000"/>
                <a:gd name="connsiteY3" fmla="*/ 104140 h 208280"/>
                <a:gd name="connsiteX4" fmla="*/ 254000 w 254000"/>
                <a:gd name="connsiteY4" fmla="*/ 104140 h 208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000" h="208280">
                  <a:moveTo>
                    <a:pt x="149861" y="0"/>
                  </a:moveTo>
                  <a:lnTo>
                    <a:pt x="254000" y="104140"/>
                  </a:lnTo>
                  <a:lnTo>
                    <a:pt x="149861" y="208280"/>
                  </a:lnTo>
                  <a:moveTo>
                    <a:pt x="0" y="104140"/>
                  </a:moveTo>
                  <a:lnTo>
                    <a:pt x="254000" y="104140"/>
                  </a:lnTo>
                </a:path>
              </a:pathLst>
            </a:custGeom>
            <a:noFill/>
            <a:ln w="12700" cap="flat">
              <a:solidFill>
                <a:srgbClr val="001E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67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77BB60D-FF4D-861F-368F-EC918AFD62BF}"/>
                </a:ext>
              </a:extLst>
            </p:cNvPr>
            <p:cNvSpPr/>
            <p:nvPr userDrawn="1"/>
          </p:nvSpPr>
          <p:spPr>
            <a:xfrm>
              <a:off x="10852784" y="4018279"/>
              <a:ext cx="190500" cy="213360"/>
            </a:xfrm>
            <a:custGeom>
              <a:avLst/>
              <a:gdLst>
                <a:gd name="connsiteX0" fmla="*/ 190500 w 190500"/>
                <a:gd name="connsiteY0" fmla="*/ 85090 h 213360"/>
                <a:gd name="connsiteX1" fmla="*/ 97790 w 190500"/>
                <a:gd name="connsiteY1" fmla="*/ 17780 h 213360"/>
                <a:gd name="connsiteX2" fmla="*/ 0 w 190500"/>
                <a:gd name="connsiteY2" fmla="*/ 115570 h 213360"/>
                <a:gd name="connsiteX3" fmla="*/ 97790 w 190500"/>
                <a:gd name="connsiteY3" fmla="*/ 213360 h 213360"/>
                <a:gd name="connsiteX4" fmla="*/ 190500 w 190500"/>
                <a:gd name="connsiteY4" fmla="*/ 146050 h 213360"/>
                <a:gd name="connsiteX5" fmla="*/ 190500 w 190500"/>
                <a:gd name="connsiteY5" fmla="*/ 0 h 213360"/>
                <a:gd name="connsiteX6" fmla="*/ 190500 w 190500"/>
                <a:gd name="connsiteY6" fmla="*/ 85090 h 213360"/>
                <a:gd name="connsiteX7" fmla="*/ 105410 w 190500"/>
                <a:gd name="connsiteY7" fmla="*/ 85090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213360">
                  <a:moveTo>
                    <a:pt x="190500" y="85090"/>
                  </a:moveTo>
                  <a:cubicBezTo>
                    <a:pt x="177800" y="45720"/>
                    <a:pt x="140970" y="17780"/>
                    <a:pt x="97790" y="17780"/>
                  </a:cubicBezTo>
                  <a:cubicBezTo>
                    <a:pt x="43180" y="17780"/>
                    <a:pt x="0" y="62230"/>
                    <a:pt x="0" y="115570"/>
                  </a:cubicBezTo>
                  <a:cubicBezTo>
                    <a:pt x="0" y="170180"/>
                    <a:pt x="44450" y="213360"/>
                    <a:pt x="97790" y="213360"/>
                  </a:cubicBezTo>
                  <a:cubicBezTo>
                    <a:pt x="140970" y="213360"/>
                    <a:pt x="177800" y="185420"/>
                    <a:pt x="190500" y="146050"/>
                  </a:cubicBezTo>
                  <a:moveTo>
                    <a:pt x="190500" y="0"/>
                  </a:moveTo>
                  <a:lnTo>
                    <a:pt x="190500" y="85090"/>
                  </a:lnTo>
                  <a:lnTo>
                    <a:pt x="105410" y="85090"/>
                  </a:lnTo>
                </a:path>
              </a:pathLst>
            </a:custGeom>
            <a:noFill/>
            <a:ln w="12700" cap="flat">
              <a:solidFill>
                <a:srgbClr val="001E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467"/>
            </a:p>
          </p:txBody>
        </p:sp>
      </p:grp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15F27B37-974E-6F75-2158-F56505382AAE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256051" y="1867788"/>
            <a:ext cx="5425424" cy="3367430"/>
          </a:xfrm>
          <a:custGeom>
            <a:avLst/>
            <a:gdLst>
              <a:gd name="connsiteX0" fmla="*/ 0 w 14471649"/>
              <a:gd name="connsiteY0" fmla="*/ 0 h 8086090"/>
              <a:gd name="connsiteX1" fmla="*/ 14471649 w 14471649"/>
              <a:gd name="connsiteY1" fmla="*/ 0 h 8086090"/>
              <a:gd name="connsiteX2" fmla="*/ 14471649 w 14471649"/>
              <a:gd name="connsiteY2" fmla="*/ 7832090 h 8086090"/>
              <a:gd name="connsiteX3" fmla="*/ 14217649 w 14471649"/>
              <a:gd name="connsiteY3" fmla="*/ 8086090 h 8086090"/>
              <a:gd name="connsiteX4" fmla="*/ 254000 w 14471649"/>
              <a:gd name="connsiteY4" fmla="*/ 8086090 h 8086090"/>
              <a:gd name="connsiteX5" fmla="*/ 0 w 14471649"/>
              <a:gd name="connsiteY5" fmla="*/ 7832090 h 8086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71649" h="8086090">
                <a:moveTo>
                  <a:pt x="0" y="0"/>
                </a:moveTo>
                <a:lnTo>
                  <a:pt x="14471649" y="0"/>
                </a:lnTo>
                <a:lnTo>
                  <a:pt x="14471649" y="7832090"/>
                </a:lnTo>
                <a:cubicBezTo>
                  <a:pt x="14471649" y="7971790"/>
                  <a:pt x="14357349" y="8086090"/>
                  <a:pt x="14217649" y="8086090"/>
                </a:cubicBezTo>
                <a:lnTo>
                  <a:pt x="254000" y="8086090"/>
                </a:lnTo>
                <a:cubicBezTo>
                  <a:pt x="114300" y="8086090"/>
                  <a:pt x="0" y="7971790"/>
                  <a:pt x="0" y="783209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729326EE-4BB3-C92C-2403-46A478BEE736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6102766" y="1557735"/>
            <a:ext cx="1173071" cy="368092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>
            <a:lvl1pPr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06643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52" y="883920"/>
            <a:ext cx="8631302" cy="4953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anchor="ctr" anchorCtr="0"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20331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6051" y="1521354"/>
            <a:ext cx="4258799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4258204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18049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6456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39B94-1177-0BFF-94BD-AEA7EFD73446}"/>
              </a:ext>
            </a:extLst>
          </p:cNvPr>
          <p:cNvSpPr txBox="1"/>
          <p:nvPr userDrawn="1"/>
        </p:nvSpPr>
        <p:spPr>
          <a:xfrm>
            <a:off x="257453" y="5388795"/>
            <a:ext cx="2781503" cy="190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600" spc="0" baseline="0">
                <a:ln/>
                <a:solidFill>
                  <a:srgbClr val="BBBEC0"/>
                </a:solidFill>
                <a:latin typeface="EverydaySans-Regular"/>
                <a:sym typeface="EverydaySans-Regular"/>
                <a:rtl val="0"/>
              </a:rPr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8338734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7E83E8E-4C8F-494C-96FC-84A57D3155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25569A4-52DC-1A78-1501-8F2BF63B7C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7942" y="1551406"/>
            <a:ext cx="8715739" cy="3179874"/>
          </a:xfrm>
        </p:spPr>
        <p:txBody>
          <a:bodyPr anchor="t" anchorCtr="0"/>
          <a:lstStyle>
            <a:lvl1pPr>
              <a:lnSpc>
                <a:spcPts val="6752"/>
              </a:lnSpc>
              <a:defRPr sz="6752" b="0" i="0" spc="-53" baseline="0">
                <a:solidFill>
                  <a:schemeClr val="bg1"/>
                </a:solidFill>
                <a:latin typeface="Everyday Sans Light" pitchFamily="2" charset="77"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D1AF1-9BF4-7B60-4B41-90188FC01F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Team Name Here</a:t>
            </a:r>
          </a:p>
        </p:txBody>
      </p:sp>
    </p:spTree>
    <p:extLst>
      <p:ext uri="{BB962C8B-B14F-4D97-AF65-F5344CB8AC3E}">
        <p14:creationId xmlns:p14="http://schemas.microsoft.com/office/powerpoint/2010/main" val="9403817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rketing Perform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E0902F5-D9A2-E042-61E6-315E8282A029}"/>
              </a:ext>
            </a:extLst>
          </p:cNvPr>
          <p:cNvSpPr/>
          <p:nvPr/>
        </p:nvSpPr>
        <p:spPr>
          <a:xfrm>
            <a:off x="214313" y="1524994"/>
            <a:ext cx="8715375" cy="3720131"/>
          </a:xfrm>
          <a:custGeom>
            <a:avLst/>
            <a:gdLst>
              <a:gd name="connsiteX0" fmla="*/ 0 w 23234947"/>
              <a:gd name="connsiteY0" fmla="*/ 0 h 8928314"/>
              <a:gd name="connsiteX1" fmla="*/ 23234948 w 23234947"/>
              <a:gd name="connsiteY1" fmla="*/ 0 h 8928314"/>
              <a:gd name="connsiteX2" fmla="*/ 23234948 w 23234947"/>
              <a:gd name="connsiteY2" fmla="*/ 8928314 h 8928314"/>
              <a:gd name="connsiteX3" fmla="*/ 0 w 23234947"/>
              <a:gd name="connsiteY3" fmla="*/ 8928314 h 892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4947" h="8928314">
                <a:moveTo>
                  <a:pt x="0" y="0"/>
                </a:moveTo>
                <a:lnTo>
                  <a:pt x="23234948" y="0"/>
                </a:lnTo>
                <a:lnTo>
                  <a:pt x="23234948" y="8928314"/>
                </a:lnTo>
                <a:lnTo>
                  <a:pt x="0" y="8928314"/>
                </a:lnTo>
                <a:close/>
              </a:path>
            </a:pathLst>
          </a:custGeom>
          <a:noFill/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5147640C-DD78-39A9-835C-FB7571EAB360}"/>
              </a:ext>
            </a:extLst>
          </p:cNvPr>
          <p:cNvSpPr/>
          <p:nvPr/>
        </p:nvSpPr>
        <p:spPr>
          <a:xfrm>
            <a:off x="214313" y="1524994"/>
            <a:ext cx="8715375" cy="3720131"/>
          </a:xfrm>
          <a:custGeom>
            <a:avLst/>
            <a:gdLst>
              <a:gd name="connsiteX0" fmla="*/ 0 w 23234947"/>
              <a:gd name="connsiteY0" fmla="*/ 0 h 8928314"/>
              <a:gd name="connsiteX1" fmla="*/ 23234948 w 23234947"/>
              <a:gd name="connsiteY1" fmla="*/ 0 h 8928314"/>
              <a:gd name="connsiteX2" fmla="*/ 23234948 w 23234947"/>
              <a:gd name="connsiteY2" fmla="*/ 8928314 h 8928314"/>
              <a:gd name="connsiteX3" fmla="*/ 0 w 23234947"/>
              <a:gd name="connsiteY3" fmla="*/ 8928314 h 892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4947" h="8928314">
                <a:moveTo>
                  <a:pt x="0" y="0"/>
                </a:moveTo>
                <a:lnTo>
                  <a:pt x="23234948" y="0"/>
                </a:lnTo>
                <a:lnTo>
                  <a:pt x="23234948" y="8928314"/>
                </a:lnTo>
                <a:lnTo>
                  <a:pt x="0" y="8928314"/>
                </a:lnTo>
                <a:close/>
              </a:path>
            </a:pathLst>
          </a:custGeom>
          <a:noFill/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EB574549-4EA0-0814-9C09-DD80C467ED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52" y="883920"/>
            <a:ext cx="2849907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7408DDF9-52B5-2DA5-15E5-9180261F9E8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56051" y="1894752"/>
            <a:ext cx="2229431" cy="3359238"/>
          </a:xfrm>
        </p:spPr>
        <p:txBody>
          <a:bodyPr/>
          <a:lstStyle>
            <a:lvl1pPr>
              <a:lnSpc>
                <a:spcPts val="975"/>
              </a:lnSpc>
              <a:spcAft>
                <a:spcPts val="0"/>
              </a:spcAft>
              <a:defRPr sz="675"/>
            </a:lvl1pPr>
            <a:lvl2pPr marL="172091" indent="-164946">
              <a:lnSpc>
                <a:spcPts val="975"/>
              </a:lnSpc>
              <a:spcAft>
                <a:spcPts val="450"/>
              </a:spcAft>
              <a:buFont typeface="+mj-lt"/>
              <a:buAutoNum type="arabicPeriod"/>
              <a:tabLst/>
              <a:defRPr sz="675"/>
            </a:lvl2pPr>
            <a:lvl3pPr marL="344182" indent="-172091">
              <a:lnSpc>
                <a:spcPts val="975"/>
              </a:lnSpc>
              <a:spcAft>
                <a:spcPts val="450"/>
              </a:spcAft>
              <a:buFont typeface="+mj-lt"/>
              <a:buAutoNum type="arabicPeriod"/>
              <a:tabLst/>
              <a:defRPr sz="675"/>
            </a:lvl3pPr>
            <a:lvl4pPr marL="515083" indent="-163755">
              <a:lnSpc>
                <a:spcPts val="975"/>
              </a:lnSpc>
              <a:spcAft>
                <a:spcPts val="450"/>
              </a:spcAft>
              <a:buFont typeface="+mj-lt"/>
              <a:buAutoNum type="arabicPeriod"/>
              <a:tabLst/>
              <a:defRPr sz="675"/>
            </a:lvl4pPr>
            <a:lvl5pPr marL="683601" indent="-166732">
              <a:lnSpc>
                <a:spcPts val="975"/>
              </a:lnSpc>
              <a:spcAft>
                <a:spcPts val="450"/>
              </a:spcAft>
              <a:buFont typeface="+mj-lt"/>
              <a:buAutoNum type="arabicPeriod"/>
              <a:tabLst/>
              <a:defRPr sz="675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8C36C26D-B149-8A05-04BC-CBF5FC7D8C6E}"/>
              </a:ext>
            </a:extLst>
          </p:cNvPr>
          <p:cNvSpPr/>
          <p:nvPr/>
        </p:nvSpPr>
        <p:spPr>
          <a:xfrm>
            <a:off x="3185691" y="298913"/>
            <a:ext cx="5958309" cy="2386116"/>
          </a:xfrm>
          <a:custGeom>
            <a:avLst/>
            <a:gdLst>
              <a:gd name="connsiteX0" fmla="*/ 0 w 15989342"/>
              <a:gd name="connsiteY0" fmla="*/ 0 h 5726679"/>
              <a:gd name="connsiteX1" fmla="*/ 15989343 w 15989342"/>
              <a:gd name="connsiteY1" fmla="*/ 0 h 5726679"/>
              <a:gd name="connsiteX2" fmla="*/ 15989343 w 15989342"/>
              <a:gd name="connsiteY2" fmla="*/ 5726680 h 5726679"/>
              <a:gd name="connsiteX3" fmla="*/ 1 w 15989342"/>
              <a:gd name="connsiteY3" fmla="*/ 5726680 h 5726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89342" h="5726679">
                <a:moveTo>
                  <a:pt x="0" y="0"/>
                </a:moveTo>
                <a:lnTo>
                  <a:pt x="15989343" y="0"/>
                </a:lnTo>
                <a:lnTo>
                  <a:pt x="15989343" y="5726680"/>
                </a:lnTo>
                <a:lnTo>
                  <a:pt x="1" y="572668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25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753EE66-7319-5297-A305-9468F5D905EF}"/>
              </a:ext>
            </a:extLst>
          </p:cNvPr>
          <p:cNvSpPr/>
          <p:nvPr/>
        </p:nvSpPr>
        <p:spPr>
          <a:xfrm>
            <a:off x="3185691" y="2847945"/>
            <a:ext cx="5958309" cy="1122446"/>
          </a:xfrm>
          <a:custGeom>
            <a:avLst/>
            <a:gdLst>
              <a:gd name="connsiteX0" fmla="*/ 0 w 15989342"/>
              <a:gd name="connsiteY0" fmla="*/ 0 h 2693870"/>
              <a:gd name="connsiteX1" fmla="*/ 15989343 w 15989342"/>
              <a:gd name="connsiteY1" fmla="*/ 0 h 2693870"/>
              <a:gd name="connsiteX2" fmla="*/ 15989343 w 15989342"/>
              <a:gd name="connsiteY2" fmla="*/ 2693870 h 2693870"/>
              <a:gd name="connsiteX3" fmla="*/ 1 w 15989342"/>
              <a:gd name="connsiteY3" fmla="*/ 2693870 h 2693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89342" h="2693870">
                <a:moveTo>
                  <a:pt x="0" y="0"/>
                </a:moveTo>
                <a:lnTo>
                  <a:pt x="15989343" y="0"/>
                </a:lnTo>
                <a:lnTo>
                  <a:pt x="15989343" y="2693870"/>
                </a:lnTo>
                <a:lnTo>
                  <a:pt x="1" y="2693870"/>
                </a:lnTo>
                <a:close/>
              </a:path>
            </a:pathLst>
          </a:custGeom>
          <a:solidFill>
            <a:srgbClr val="B2CBF6"/>
          </a:solidFill>
          <a:ln w="125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8856326F-D280-9202-8ADE-A5161E5D5969}"/>
              </a:ext>
            </a:extLst>
          </p:cNvPr>
          <p:cNvSpPr/>
          <p:nvPr/>
        </p:nvSpPr>
        <p:spPr>
          <a:xfrm>
            <a:off x="4642778" y="298913"/>
            <a:ext cx="3338124" cy="1232695"/>
          </a:xfrm>
          <a:custGeom>
            <a:avLst/>
            <a:gdLst>
              <a:gd name="connsiteX0" fmla="*/ 0 w 8899347"/>
              <a:gd name="connsiteY0" fmla="*/ 0 h 2958469"/>
              <a:gd name="connsiteX1" fmla="*/ 782458 w 8899347"/>
              <a:gd name="connsiteY1" fmla="*/ 2958469 h 2958469"/>
              <a:gd name="connsiteX2" fmla="*/ 8118151 w 8899347"/>
              <a:gd name="connsiteY2" fmla="*/ 2958469 h 2958469"/>
              <a:gd name="connsiteX3" fmla="*/ 8899348 w 8899347"/>
              <a:gd name="connsiteY3" fmla="*/ 0 h 2958469"/>
              <a:gd name="connsiteX4" fmla="*/ 0 w 8899347"/>
              <a:gd name="connsiteY4" fmla="*/ 0 h 2958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99347" h="2958469">
                <a:moveTo>
                  <a:pt x="0" y="0"/>
                </a:moveTo>
                <a:lnTo>
                  <a:pt x="782458" y="2958469"/>
                </a:lnTo>
                <a:lnTo>
                  <a:pt x="8118151" y="2958469"/>
                </a:lnTo>
                <a:lnTo>
                  <a:pt x="889934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125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2DBB0F58-24D4-EA24-E319-7C4A0F70909F}"/>
              </a:ext>
            </a:extLst>
          </p:cNvPr>
          <p:cNvSpPr/>
          <p:nvPr/>
        </p:nvSpPr>
        <p:spPr>
          <a:xfrm>
            <a:off x="4936040" y="1531608"/>
            <a:ext cx="2751601" cy="1153421"/>
          </a:xfrm>
          <a:custGeom>
            <a:avLst/>
            <a:gdLst>
              <a:gd name="connsiteX0" fmla="*/ 0 w 7335693"/>
              <a:gd name="connsiteY0" fmla="*/ 0 h 2768210"/>
              <a:gd name="connsiteX1" fmla="*/ 732057 w 7335693"/>
              <a:gd name="connsiteY1" fmla="*/ 2768210 h 2768210"/>
              <a:gd name="connsiteX2" fmla="*/ 6603636 w 7335693"/>
              <a:gd name="connsiteY2" fmla="*/ 2768210 h 2768210"/>
              <a:gd name="connsiteX3" fmla="*/ 7335693 w 7335693"/>
              <a:gd name="connsiteY3" fmla="*/ 0 h 2768210"/>
              <a:gd name="connsiteX4" fmla="*/ 0 w 7335693"/>
              <a:gd name="connsiteY4" fmla="*/ 0 h 2768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5693" h="2768210">
                <a:moveTo>
                  <a:pt x="0" y="0"/>
                </a:moveTo>
                <a:lnTo>
                  <a:pt x="732057" y="2768210"/>
                </a:lnTo>
                <a:lnTo>
                  <a:pt x="6603636" y="2768210"/>
                </a:lnTo>
                <a:lnTo>
                  <a:pt x="733569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125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C39BB483-3A83-BAFB-EDD2-AD07FD932637}"/>
              </a:ext>
            </a:extLst>
          </p:cNvPr>
          <p:cNvSpPr/>
          <p:nvPr/>
        </p:nvSpPr>
        <p:spPr>
          <a:xfrm>
            <a:off x="5240644" y="2847945"/>
            <a:ext cx="2142393" cy="1121921"/>
          </a:xfrm>
          <a:custGeom>
            <a:avLst/>
            <a:gdLst>
              <a:gd name="connsiteX0" fmla="*/ 0 w 5711559"/>
              <a:gd name="connsiteY0" fmla="*/ 0 h 2692610"/>
              <a:gd name="connsiteX1" fmla="*/ 711897 w 5711559"/>
              <a:gd name="connsiteY1" fmla="*/ 2692611 h 2692610"/>
              <a:gd name="connsiteX2" fmla="*/ 4999662 w 5711559"/>
              <a:gd name="connsiteY2" fmla="*/ 2692611 h 2692610"/>
              <a:gd name="connsiteX3" fmla="*/ 5711560 w 5711559"/>
              <a:gd name="connsiteY3" fmla="*/ 0 h 2692610"/>
              <a:gd name="connsiteX4" fmla="*/ 0 w 5711559"/>
              <a:gd name="connsiteY4" fmla="*/ 0 h 2692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1559" h="2692610">
                <a:moveTo>
                  <a:pt x="0" y="0"/>
                </a:moveTo>
                <a:lnTo>
                  <a:pt x="711897" y="2692611"/>
                </a:lnTo>
                <a:lnTo>
                  <a:pt x="4999662" y="2692611"/>
                </a:lnTo>
                <a:lnTo>
                  <a:pt x="571156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3E2"/>
          </a:solidFill>
          <a:ln w="125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120B5B9-6346-7D3C-B4A8-E0984741621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62826" y="567604"/>
            <a:ext cx="2298028" cy="264595"/>
          </a:xfrm>
        </p:spPr>
        <p:txBody>
          <a:bodyPr anchor="ctr" anchorCtr="0"/>
          <a:lstStyle>
            <a:lvl1pPr marL="0" indent="0" algn="ctr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49705D6D-345C-BB93-149B-BD2669F3076C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5162826" y="1776680"/>
            <a:ext cx="2298028" cy="264595"/>
          </a:xfrm>
        </p:spPr>
        <p:txBody>
          <a:bodyPr anchor="ctr" anchorCtr="0"/>
          <a:lstStyle>
            <a:lvl1pPr marL="0" indent="0" algn="ctr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8D8F87D-8779-318E-29D2-2FCB89EA259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5162826" y="3068631"/>
            <a:ext cx="2298028" cy="264595"/>
          </a:xfrm>
        </p:spPr>
        <p:txBody>
          <a:bodyPr anchor="ctr" anchorCtr="0"/>
          <a:lstStyle>
            <a:lvl1pPr marL="0" indent="0" algn="ctr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solidFill>
                  <a:schemeClr val="bg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F2B0286D-5DFD-E492-3DD0-C905AFEBC48E}"/>
              </a:ext>
            </a:extLst>
          </p:cNvPr>
          <p:cNvSpPr>
            <a:spLocks noGrp="1"/>
          </p:cNvSpPr>
          <p:nvPr>
            <p:ph sz="half" idx="32" hasCustomPrompt="1"/>
          </p:nvPr>
        </p:nvSpPr>
        <p:spPr>
          <a:xfrm>
            <a:off x="5386127" y="902647"/>
            <a:ext cx="1866052" cy="571500"/>
          </a:xfrm>
        </p:spPr>
        <p:txBody>
          <a:bodyPr/>
          <a:lstStyle>
            <a:lvl1pPr algn="ctr">
              <a:lnSpc>
                <a:spcPts val="825"/>
              </a:lnSpc>
              <a:spcAft>
                <a:spcPts val="0"/>
              </a:spcAft>
              <a:defRPr sz="600">
                <a:solidFill>
                  <a:schemeClr val="accent1"/>
                </a:solidFill>
              </a:defRPr>
            </a:lvl1pPr>
            <a:lvl2pPr marL="174473" indent="-167328">
              <a:lnSpc>
                <a:spcPts val="825"/>
              </a:lnSpc>
              <a:spcAft>
                <a:spcPts val="0"/>
              </a:spcAft>
              <a:tabLst/>
              <a:defRPr sz="600">
                <a:solidFill>
                  <a:schemeClr val="accent1"/>
                </a:solidFill>
              </a:defRPr>
            </a:lvl2pPr>
            <a:lvl3pPr marL="343587" indent="-162564">
              <a:lnSpc>
                <a:spcPts val="825"/>
              </a:lnSpc>
              <a:spcAft>
                <a:spcPts val="0"/>
              </a:spcAft>
              <a:tabLst/>
              <a:defRPr sz="600">
                <a:solidFill>
                  <a:schemeClr val="accent1"/>
                </a:solidFill>
              </a:defRPr>
            </a:lvl3pPr>
            <a:lvl4pPr marL="578798" indent="-178046">
              <a:lnSpc>
                <a:spcPts val="825"/>
              </a:lnSpc>
              <a:spcAft>
                <a:spcPts val="0"/>
              </a:spcAft>
              <a:tabLst/>
              <a:defRPr sz="600">
                <a:solidFill>
                  <a:schemeClr val="accent1"/>
                </a:solidFill>
              </a:defRPr>
            </a:lvl4pPr>
            <a:lvl5pPr marL="753271" indent="-171496">
              <a:lnSpc>
                <a:spcPts val="825"/>
              </a:lnSpc>
              <a:spcAft>
                <a:spcPts val="0"/>
              </a:spcAft>
              <a:tabLst/>
              <a:defRPr sz="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69D59D08-6681-2E5E-F3DE-686BACA8360D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393888" y="2106425"/>
            <a:ext cx="1866052" cy="571500"/>
          </a:xfrm>
        </p:spPr>
        <p:txBody>
          <a:bodyPr/>
          <a:lstStyle>
            <a:lvl1pPr algn="ctr">
              <a:lnSpc>
                <a:spcPts val="825"/>
              </a:lnSpc>
              <a:spcAft>
                <a:spcPts val="0"/>
              </a:spcAft>
              <a:defRPr sz="600">
                <a:solidFill>
                  <a:schemeClr val="accent1"/>
                </a:solidFill>
              </a:defRPr>
            </a:lvl1pPr>
            <a:lvl2pPr marL="174473" indent="-167328">
              <a:lnSpc>
                <a:spcPts val="825"/>
              </a:lnSpc>
              <a:spcAft>
                <a:spcPts val="0"/>
              </a:spcAft>
              <a:tabLst/>
              <a:defRPr sz="600">
                <a:solidFill>
                  <a:schemeClr val="accent1"/>
                </a:solidFill>
              </a:defRPr>
            </a:lvl2pPr>
            <a:lvl3pPr marL="367406" indent="-186383">
              <a:lnSpc>
                <a:spcPts val="825"/>
              </a:lnSpc>
              <a:spcAft>
                <a:spcPts val="0"/>
              </a:spcAft>
              <a:tabLst/>
              <a:defRPr sz="600">
                <a:solidFill>
                  <a:schemeClr val="accent1"/>
                </a:solidFill>
              </a:defRPr>
            </a:lvl3pPr>
            <a:lvl4pPr marL="578798" indent="-178046">
              <a:lnSpc>
                <a:spcPts val="825"/>
              </a:lnSpc>
              <a:spcAft>
                <a:spcPts val="0"/>
              </a:spcAft>
              <a:tabLst/>
              <a:defRPr sz="600">
                <a:solidFill>
                  <a:schemeClr val="accent1"/>
                </a:solidFill>
              </a:defRPr>
            </a:lvl4pPr>
            <a:lvl5pPr marL="753271" indent="-171496">
              <a:lnSpc>
                <a:spcPts val="825"/>
              </a:lnSpc>
              <a:spcAft>
                <a:spcPts val="0"/>
              </a:spcAft>
              <a:tabLst/>
              <a:defRPr sz="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C921A96B-D862-8B6B-CDE5-18D7A4675D6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527273" y="3400798"/>
            <a:ext cx="1599283" cy="571500"/>
          </a:xfrm>
        </p:spPr>
        <p:txBody>
          <a:bodyPr/>
          <a:lstStyle>
            <a:lvl1pPr algn="ctr">
              <a:lnSpc>
                <a:spcPts val="825"/>
              </a:lnSpc>
              <a:spcAft>
                <a:spcPts val="0"/>
              </a:spcAft>
              <a:defRPr sz="600">
                <a:solidFill>
                  <a:schemeClr val="bg1"/>
                </a:solidFill>
              </a:defRPr>
            </a:lvl1pPr>
            <a:lvl2pPr marL="174473" indent="-167328">
              <a:lnSpc>
                <a:spcPts val="825"/>
              </a:lnSpc>
              <a:spcAft>
                <a:spcPts val="0"/>
              </a:spcAft>
              <a:tabLst/>
              <a:defRPr sz="600">
                <a:solidFill>
                  <a:schemeClr val="accent1"/>
                </a:solidFill>
              </a:defRPr>
            </a:lvl2pPr>
            <a:lvl3pPr marL="367406" indent="-186383">
              <a:lnSpc>
                <a:spcPts val="825"/>
              </a:lnSpc>
              <a:spcAft>
                <a:spcPts val="0"/>
              </a:spcAft>
              <a:tabLst/>
              <a:defRPr sz="600">
                <a:solidFill>
                  <a:schemeClr val="accent1"/>
                </a:solidFill>
              </a:defRPr>
            </a:lvl3pPr>
            <a:lvl4pPr marL="578798" indent="-178046">
              <a:lnSpc>
                <a:spcPts val="825"/>
              </a:lnSpc>
              <a:spcAft>
                <a:spcPts val="0"/>
              </a:spcAft>
              <a:tabLst/>
              <a:defRPr sz="600">
                <a:solidFill>
                  <a:schemeClr val="accent1"/>
                </a:solidFill>
              </a:defRPr>
            </a:lvl4pPr>
            <a:lvl5pPr marL="753271" indent="-171496">
              <a:lnSpc>
                <a:spcPts val="825"/>
              </a:lnSpc>
              <a:spcAft>
                <a:spcPts val="0"/>
              </a:spcAft>
              <a:tabLst/>
              <a:defRPr sz="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F499E774-D34B-1CFA-3A31-AEFC8D3C107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306569" y="418246"/>
            <a:ext cx="1362682" cy="122897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900"/>
              </a:lnSpc>
              <a:spcAft>
                <a:spcPts val="0"/>
              </a:spcAft>
              <a:buNone/>
              <a:defRPr lang="en-US" sz="600" b="1" i="0" kern="1200" dirty="0">
                <a:solidFill>
                  <a:srgbClr val="041E42"/>
                </a:solidFill>
                <a:latin typeface="Everyday Sans" pitchFamily="2" charset="77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BCBFAC63-94B4-524C-71EF-4D124CBB1CE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306569" y="2967561"/>
            <a:ext cx="1362682" cy="122897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900"/>
              </a:lnSpc>
              <a:spcAft>
                <a:spcPts val="0"/>
              </a:spcAft>
              <a:buNone/>
              <a:defRPr lang="en-US" sz="600" b="1" i="0" kern="1200" dirty="0">
                <a:solidFill>
                  <a:srgbClr val="041E42"/>
                </a:solidFill>
                <a:latin typeface="Everyday Sans" pitchFamily="2" charset="77"/>
                <a:ea typeface="+mn-ea"/>
                <a:cs typeface="+mn-cs"/>
              </a:defRPr>
            </a:lvl1pPr>
            <a:lvl2pPr marL="171496" indent="0">
              <a:buNone/>
              <a:defRPr>
                <a:solidFill>
                  <a:schemeClr val="bg1"/>
                </a:solidFill>
              </a:defRPr>
            </a:lvl2pPr>
            <a:lvl3pPr marL="342991" indent="0">
              <a:buNone/>
              <a:defRPr>
                <a:solidFill>
                  <a:schemeClr val="bg1"/>
                </a:solidFill>
              </a:defRPr>
            </a:lvl3pPr>
            <a:lvl4pPr marL="514487" indent="0">
              <a:buNone/>
              <a:defRPr>
                <a:solidFill>
                  <a:schemeClr val="bg1"/>
                </a:solidFill>
              </a:defRPr>
            </a:lvl4pPr>
            <a:lvl5pPr marL="68598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FF31D8-FAB4-448B-096B-33C6EEFB7371}"/>
              </a:ext>
            </a:extLst>
          </p:cNvPr>
          <p:cNvSpPr txBox="1"/>
          <p:nvPr userDrawn="1"/>
        </p:nvSpPr>
        <p:spPr>
          <a:xfrm>
            <a:off x="257453" y="5388795"/>
            <a:ext cx="2781503" cy="190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600" spc="0" baseline="0">
                <a:ln/>
                <a:solidFill>
                  <a:srgbClr val="BBBEC0"/>
                </a:solidFill>
                <a:latin typeface="EverydaySans-Regular"/>
                <a:sym typeface="EverydaySans-Regular"/>
                <a:rtl val="0"/>
              </a:rPr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66618540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rketing Outco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E0902F5-D9A2-E042-61E6-315E8282A029}"/>
              </a:ext>
            </a:extLst>
          </p:cNvPr>
          <p:cNvSpPr/>
          <p:nvPr/>
        </p:nvSpPr>
        <p:spPr>
          <a:xfrm>
            <a:off x="214313" y="1524994"/>
            <a:ext cx="8715375" cy="3720131"/>
          </a:xfrm>
          <a:custGeom>
            <a:avLst/>
            <a:gdLst>
              <a:gd name="connsiteX0" fmla="*/ 0 w 23234947"/>
              <a:gd name="connsiteY0" fmla="*/ 0 h 8928314"/>
              <a:gd name="connsiteX1" fmla="*/ 23234948 w 23234947"/>
              <a:gd name="connsiteY1" fmla="*/ 0 h 8928314"/>
              <a:gd name="connsiteX2" fmla="*/ 23234948 w 23234947"/>
              <a:gd name="connsiteY2" fmla="*/ 8928314 h 8928314"/>
              <a:gd name="connsiteX3" fmla="*/ 0 w 23234947"/>
              <a:gd name="connsiteY3" fmla="*/ 8928314 h 892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4947" h="8928314">
                <a:moveTo>
                  <a:pt x="0" y="0"/>
                </a:moveTo>
                <a:lnTo>
                  <a:pt x="23234948" y="0"/>
                </a:lnTo>
                <a:lnTo>
                  <a:pt x="23234948" y="8928314"/>
                </a:lnTo>
                <a:lnTo>
                  <a:pt x="0" y="8928314"/>
                </a:lnTo>
                <a:close/>
              </a:path>
            </a:pathLst>
          </a:custGeom>
          <a:noFill/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5147640C-DD78-39A9-835C-FB7571EAB360}"/>
              </a:ext>
            </a:extLst>
          </p:cNvPr>
          <p:cNvSpPr/>
          <p:nvPr/>
        </p:nvSpPr>
        <p:spPr>
          <a:xfrm>
            <a:off x="214313" y="1524994"/>
            <a:ext cx="8715375" cy="3720131"/>
          </a:xfrm>
          <a:custGeom>
            <a:avLst/>
            <a:gdLst>
              <a:gd name="connsiteX0" fmla="*/ 0 w 23234947"/>
              <a:gd name="connsiteY0" fmla="*/ 0 h 8928314"/>
              <a:gd name="connsiteX1" fmla="*/ 23234948 w 23234947"/>
              <a:gd name="connsiteY1" fmla="*/ 0 h 8928314"/>
              <a:gd name="connsiteX2" fmla="*/ 23234948 w 23234947"/>
              <a:gd name="connsiteY2" fmla="*/ 8928314 h 8928314"/>
              <a:gd name="connsiteX3" fmla="*/ 0 w 23234947"/>
              <a:gd name="connsiteY3" fmla="*/ 8928314 h 892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4947" h="8928314">
                <a:moveTo>
                  <a:pt x="0" y="0"/>
                </a:moveTo>
                <a:lnTo>
                  <a:pt x="23234948" y="0"/>
                </a:lnTo>
                <a:lnTo>
                  <a:pt x="23234948" y="8928314"/>
                </a:lnTo>
                <a:lnTo>
                  <a:pt x="0" y="8928314"/>
                </a:lnTo>
                <a:close/>
              </a:path>
            </a:pathLst>
          </a:custGeom>
          <a:noFill/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EB574549-4EA0-0814-9C09-DD80C467ED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52" y="883920"/>
            <a:ext cx="2732855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7408DDF9-52B5-2DA5-15E5-9180261F9E8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85940" y="1554480"/>
            <a:ext cx="2402967" cy="2865120"/>
          </a:xfrm>
        </p:spPr>
        <p:txBody>
          <a:bodyPr/>
          <a:lstStyle>
            <a:lvl1pPr>
              <a:lnSpc>
                <a:spcPts val="975"/>
              </a:lnSpc>
              <a:spcAft>
                <a:spcPts val="0"/>
              </a:spcAft>
              <a:defRPr sz="675"/>
            </a:lvl1pPr>
            <a:lvl2pPr>
              <a:lnSpc>
                <a:spcPts val="975"/>
              </a:lnSpc>
              <a:spcAft>
                <a:spcPts val="0"/>
              </a:spcAft>
              <a:defRPr sz="675"/>
            </a:lvl2pPr>
            <a:lvl3pPr>
              <a:lnSpc>
                <a:spcPts val="975"/>
              </a:lnSpc>
              <a:spcAft>
                <a:spcPts val="0"/>
              </a:spcAft>
              <a:defRPr sz="675"/>
            </a:lvl3pPr>
            <a:lvl4pPr>
              <a:lnSpc>
                <a:spcPts val="975"/>
              </a:lnSpc>
              <a:spcAft>
                <a:spcPts val="0"/>
              </a:spcAft>
              <a:defRPr sz="675"/>
            </a:lvl4pPr>
            <a:lvl5pPr>
              <a:lnSpc>
                <a:spcPts val="975"/>
              </a:lnSpc>
              <a:spcAft>
                <a:spcPts val="0"/>
              </a:spcAft>
              <a:defRPr sz="675"/>
            </a:lvl5pPr>
          </a:lstStyle>
          <a:p>
            <a:pPr lvl="0"/>
            <a:r>
              <a:rPr lang="en-US" err="1"/>
              <a:t>LClick</a:t>
            </a:r>
            <a:r>
              <a:rPr lang="en-US"/>
              <a:t>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74BA20-BB4C-2380-5853-1F167D0AEB2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8199" y="623393"/>
            <a:ext cx="2493784" cy="192446"/>
          </a:xfrm>
        </p:spPr>
        <p:txBody>
          <a:bodyPr anchor="t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1" i="0">
                <a:solidFill>
                  <a:schemeClr val="accent1"/>
                </a:solidFill>
                <a:latin typeface="Everyday Sans" pitchFamily="2" charset="77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729123C-4E04-63D3-5199-081CBD26BB9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233186" y="4559300"/>
            <a:ext cx="2755721" cy="704426"/>
          </a:xfrm>
        </p:spPr>
        <p:txBody>
          <a:bodyPr anchor="b" anchorCtr="0"/>
          <a:lstStyle>
            <a:lvl1pPr marL="0" indent="0">
              <a:lnSpc>
                <a:spcPts val="825"/>
              </a:lnSpc>
              <a:spcBef>
                <a:spcPts val="0"/>
              </a:spcBef>
              <a:spcAft>
                <a:spcPts val="0"/>
              </a:spcAft>
              <a:buNone/>
              <a:defRPr sz="600" b="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4D6924-0FFB-3A21-B6E0-98548C6D1820}"/>
              </a:ext>
            </a:extLst>
          </p:cNvPr>
          <p:cNvSpPr txBox="1"/>
          <p:nvPr userDrawn="1"/>
        </p:nvSpPr>
        <p:spPr>
          <a:xfrm>
            <a:off x="257453" y="5388795"/>
            <a:ext cx="2781503" cy="190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600" spc="0" baseline="0">
                <a:ln/>
                <a:solidFill>
                  <a:srgbClr val="BBBEC0"/>
                </a:solidFill>
                <a:latin typeface="EverydaySans-Regular"/>
                <a:sym typeface="EverydaySans-Regular"/>
                <a:rtl val="0"/>
              </a:rPr>
              <a:t>PRIVATE AND CONFIDENTIAL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832B6F25-0767-5172-05D5-D11C2F36C429}"/>
              </a:ext>
            </a:extLst>
          </p:cNvPr>
          <p:cNvSpPr>
            <a:spLocks noGrp="1"/>
          </p:cNvSpPr>
          <p:nvPr>
            <p:ph type="tbl" sz="quarter" idx="36"/>
          </p:nvPr>
        </p:nvSpPr>
        <p:spPr>
          <a:xfrm>
            <a:off x="3174173" y="284059"/>
            <a:ext cx="5721909" cy="505895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44317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aign Invest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E0902F5-D9A2-E042-61E6-315E8282A029}"/>
              </a:ext>
            </a:extLst>
          </p:cNvPr>
          <p:cNvSpPr/>
          <p:nvPr/>
        </p:nvSpPr>
        <p:spPr>
          <a:xfrm>
            <a:off x="214313" y="1524994"/>
            <a:ext cx="8715375" cy="3720131"/>
          </a:xfrm>
          <a:custGeom>
            <a:avLst/>
            <a:gdLst>
              <a:gd name="connsiteX0" fmla="*/ 0 w 23234947"/>
              <a:gd name="connsiteY0" fmla="*/ 0 h 8928314"/>
              <a:gd name="connsiteX1" fmla="*/ 23234948 w 23234947"/>
              <a:gd name="connsiteY1" fmla="*/ 0 h 8928314"/>
              <a:gd name="connsiteX2" fmla="*/ 23234948 w 23234947"/>
              <a:gd name="connsiteY2" fmla="*/ 8928314 h 8928314"/>
              <a:gd name="connsiteX3" fmla="*/ 0 w 23234947"/>
              <a:gd name="connsiteY3" fmla="*/ 8928314 h 892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4947" h="8928314">
                <a:moveTo>
                  <a:pt x="0" y="0"/>
                </a:moveTo>
                <a:lnTo>
                  <a:pt x="23234948" y="0"/>
                </a:lnTo>
                <a:lnTo>
                  <a:pt x="23234948" y="8928314"/>
                </a:lnTo>
                <a:lnTo>
                  <a:pt x="0" y="8928314"/>
                </a:lnTo>
                <a:close/>
              </a:path>
            </a:pathLst>
          </a:custGeom>
          <a:noFill/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5147640C-DD78-39A9-835C-FB7571EAB360}"/>
              </a:ext>
            </a:extLst>
          </p:cNvPr>
          <p:cNvSpPr/>
          <p:nvPr/>
        </p:nvSpPr>
        <p:spPr>
          <a:xfrm>
            <a:off x="214313" y="1524994"/>
            <a:ext cx="8715375" cy="3720131"/>
          </a:xfrm>
          <a:custGeom>
            <a:avLst/>
            <a:gdLst>
              <a:gd name="connsiteX0" fmla="*/ 0 w 23234947"/>
              <a:gd name="connsiteY0" fmla="*/ 0 h 8928314"/>
              <a:gd name="connsiteX1" fmla="*/ 23234948 w 23234947"/>
              <a:gd name="connsiteY1" fmla="*/ 0 h 8928314"/>
              <a:gd name="connsiteX2" fmla="*/ 23234948 w 23234947"/>
              <a:gd name="connsiteY2" fmla="*/ 8928314 h 8928314"/>
              <a:gd name="connsiteX3" fmla="*/ 0 w 23234947"/>
              <a:gd name="connsiteY3" fmla="*/ 8928314 h 892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4947" h="8928314">
                <a:moveTo>
                  <a:pt x="0" y="0"/>
                </a:moveTo>
                <a:lnTo>
                  <a:pt x="23234948" y="0"/>
                </a:lnTo>
                <a:lnTo>
                  <a:pt x="23234948" y="8928314"/>
                </a:lnTo>
                <a:lnTo>
                  <a:pt x="0" y="8928314"/>
                </a:lnTo>
                <a:close/>
              </a:path>
            </a:pathLst>
          </a:custGeom>
          <a:noFill/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EB574549-4EA0-0814-9C09-DD80C467ED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52" y="883920"/>
            <a:ext cx="2732855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7408DDF9-52B5-2DA5-15E5-9180261F9E8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85940" y="1554480"/>
            <a:ext cx="2402967" cy="2865120"/>
          </a:xfrm>
        </p:spPr>
        <p:txBody>
          <a:bodyPr/>
          <a:lstStyle>
            <a:lvl1pPr>
              <a:lnSpc>
                <a:spcPts val="975"/>
              </a:lnSpc>
              <a:spcAft>
                <a:spcPts val="0"/>
              </a:spcAft>
              <a:defRPr sz="675"/>
            </a:lvl1pPr>
            <a:lvl2pPr>
              <a:lnSpc>
                <a:spcPts val="975"/>
              </a:lnSpc>
              <a:spcAft>
                <a:spcPts val="0"/>
              </a:spcAft>
              <a:defRPr sz="675"/>
            </a:lvl2pPr>
            <a:lvl3pPr>
              <a:lnSpc>
                <a:spcPts val="975"/>
              </a:lnSpc>
              <a:spcAft>
                <a:spcPts val="0"/>
              </a:spcAft>
              <a:defRPr sz="675"/>
            </a:lvl3pPr>
            <a:lvl4pPr>
              <a:lnSpc>
                <a:spcPts val="975"/>
              </a:lnSpc>
              <a:spcAft>
                <a:spcPts val="0"/>
              </a:spcAft>
              <a:defRPr sz="675"/>
            </a:lvl4pPr>
            <a:lvl5pPr>
              <a:lnSpc>
                <a:spcPts val="975"/>
              </a:lnSpc>
              <a:spcAft>
                <a:spcPts val="0"/>
              </a:spcAft>
              <a:defRPr sz="675"/>
            </a:lvl5pPr>
          </a:lstStyle>
          <a:p>
            <a:pPr lvl="0"/>
            <a:r>
              <a:rPr lang="en-US" err="1"/>
              <a:t>LClick</a:t>
            </a:r>
            <a:r>
              <a:rPr lang="en-US"/>
              <a:t>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74BA20-BB4C-2380-5853-1F167D0AEB2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8199" y="623393"/>
            <a:ext cx="2493784" cy="192446"/>
          </a:xfrm>
        </p:spPr>
        <p:txBody>
          <a:bodyPr anchor="t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1" i="0">
                <a:solidFill>
                  <a:schemeClr val="accent1"/>
                </a:solidFill>
                <a:latin typeface="Everyday Sans" pitchFamily="2" charset="77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729123C-4E04-63D3-5199-081CBD26BB9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233186" y="4559300"/>
            <a:ext cx="2755721" cy="704426"/>
          </a:xfrm>
        </p:spPr>
        <p:txBody>
          <a:bodyPr anchor="b" anchorCtr="0"/>
          <a:lstStyle>
            <a:lvl1pPr marL="0" indent="0">
              <a:lnSpc>
                <a:spcPts val="825"/>
              </a:lnSpc>
              <a:spcBef>
                <a:spcPts val="0"/>
              </a:spcBef>
              <a:spcAft>
                <a:spcPts val="0"/>
              </a:spcAft>
              <a:buNone/>
              <a:defRPr sz="600" b="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4D6924-0FFB-3A21-B6E0-98548C6D1820}"/>
              </a:ext>
            </a:extLst>
          </p:cNvPr>
          <p:cNvSpPr txBox="1"/>
          <p:nvPr userDrawn="1"/>
        </p:nvSpPr>
        <p:spPr>
          <a:xfrm>
            <a:off x="257453" y="5388795"/>
            <a:ext cx="2781503" cy="190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600" spc="0" baseline="0">
                <a:ln/>
                <a:solidFill>
                  <a:srgbClr val="BBBEC0"/>
                </a:solidFill>
                <a:latin typeface="EverydaySans-Regular"/>
                <a:sym typeface="EverydaySans-Regular"/>
                <a:rtl val="0"/>
              </a:rPr>
              <a:t>PRIVATE AND CONFIDENTIAL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832B6F25-0767-5172-05D5-D11C2F36C429}"/>
              </a:ext>
            </a:extLst>
          </p:cNvPr>
          <p:cNvSpPr>
            <a:spLocks noGrp="1"/>
          </p:cNvSpPr>
          <p:nvPr>
            <p:ph type="tbl" sz="quarter" idx="36"/>
          </p:nvPr>
        </p:nvSpPr>
        <p:spPr>
          <a:xfrm>
            <a:off x="3174173" y="2558143"/>
            <a:ext cx="5721909" cy="278487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DD2DB81B-4429-C2A8-B63C-ED4D70F35D52}"/>
              </a:ext>
            </a:extLst>
          </p:cNvPr>
          <p:cNvSpPr>
            <a:spLocks noGrp="1"/>
          </p:cNvSpPr>
          <p:nvPr>
            <p:ph type="chart" sz="quarter" idx="37"/>
          </p:nvPr>
        </p:nvSpPr>
        <p:spPr>
          <a:xfrm>
            <a:off x="4173016" y="815578"/>
            <a:ext cx="1297072" cy="1448594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Chart Placeholder 13">
            <a:extLst>
              <a:ext uri="{FF2B5EF4-FFF2-40B4-BE49-F238E27FC236}">
                <a16:creationId xmlns:a16="http://schemas.microsoft.com/office/drawing/2014/main" id="{F36417FB-FCF9-50BF-EFD7-9D40164C4CA0}"/>
              </a:ext>
            </a:extLst>
          </p:cNvPr>
          <p:cNvSpPr>
            <a:spLocks noGrp="1"/>
          </p:cNvSpPr>
          <p:nvPr>
            <p:ph type="chart" sz="quarter" idx="38"/>
          </p:nvPr>
        </p:nvSpPr>
        <p:spPr>
          <a:xfrm>
            <a:off x="5969562" y="883920"/>
            <a:ext cx="2926520" cy="1486138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4B5242-455E-67AB-FBB8-972710AE4FF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8758" y="690562"/>
            <a:ext cx="2041330" cy="125277"/>
          </a:xfrm>
        </p:spPr>
        <p:txBody>
          <a:bodyPr anchor="t" anchorCtr="0"/>
          <a:lstStyle>
            <a:lvl1pPr marL="0" indent="0">
              <a:lnSpc>
                <a:spcPts val="825"/>
              </a:lnSpc>
              <a:spcBef>
                <a:spcPts val="0"/>
              </a:spcBef>
              <a:spcAft>
                <a:spcPts val="0"/>
              </a:spcAft>
              <a:buNone/>
              <a:defRPr sz="600" b="1" i="0">
                <a:solidFill>
                  <a:schemeClr val="accent1"/>
                </a:solidFill>
                <a:latin typeface="Everyday Sans" pitchFamily="2" charset="77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3768E02-7C91-7810-294A-CE3A69C081F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25065" y="690562"/>
            <a:ext cx="2671017" cy="125277"/>
          </a:xfrm>
        </p:spPr>
        <p:txBody>
          <a:bodyPr anchor="t" anchorCtr="0"/>
          <a:lstStyle>
            <a:lvl1pPr marL="0" indent="0">
              <a:lnSpc>
                <a:spcPts val="825"/>
              </a:lnSpc>
              <a:spcBef>
                <a:spcPts val="0"/>
              </a:spcBef>
              <a:spcAft>
                <a:spcPts val="0"/>
              </a:spcAft>
              <a:buNone/>
              <a:defRPr sz="600" b="1" i="0">
                <a:solidFill>
                  <a:schemeClr val="accent1"/>
                </a:solidFill>
                <a:latin typeface="Everyday Sans" pitchFamily="2" charset="77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09637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Agend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Team Name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7E83E8E-4C8F-494C-96FC-84A57D3155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964A5442-AB87-6991-373C-70605724B4C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60670" y="903072"/>
            <a:ext cx="2788720" cy="4333694"/>
          </a:xfrm>
        </p:spPr>
        <p:txBody>
          <a:bodyPr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40014" algn="l"/>
              </a:tabLst>
              <a:defRPr sz="675">
                <a:solidFill>
                  <a:schemeClr val="accent4"/>
                </a:solidFill>
              </a:defRPr>
            </a:lvl1pPr>
            <a:lvl2pPr marL="342991" indent="0">
              <a:buNone/>
              <a:defRPr sz="1050"/>
            </a:lvl2pPr>
            <a:lvl3pPr marL="685983" indent="0">
              <a:buNone/>
              <a:defRPr sz="900"/>
            </a:lvl3pPr>
            <a:lvl4pPr marL="1028974" indent="0">
              <a:buNone/>
              <a:defRPr sz="750"/>
            </a:lvl4pPr>
            <a:lvl5pPr marL="1371966" indent="0">
              <a:buNone/>
              <a:defRPr sz="750"/>
            </a:lvl5pPr>
            <a:lvl6pPr marL="1714957" indent="0">
              <a:buNone/>
              <a:defRPr sz="750"/>
            </a:lvl6pPr>
            <a:lvl7pPr marL="2057949" indent="0">
              <a:buNone/>
              <a:defRPr sz="750"/>
            </a:lvl7pPr>
            <a:lvl8pPr marL="2400940" indent="0">
              <a:buNone/>
              <a:defRPr sz="750"/>
            </a:lvl8pPr>
            <a:lvl9pPr marL="2743932" indent="0">
              <a:buNone/>
              <a:defRPr sz="750"/>
            </a:lvl9pPr>
          </a:lstStyle>
          <a:p>
            <a:pPr lvl="0"/>
            <a:r>
              <a:rPr lang="en-US"/>
              <a:t>1	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B78D37D-AE25-60DD-5645-D4329BF164D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2167692" y="967740"/>
            <a:ext cx="5659324" cy="4572000"/>
          </a:xfrm>
        </p:spPr>
        <p:txBody>
          <a:bodyPr/>
          <a:lstStyle>
            <a:lvl1pPr marL="0" indent="0" algn="r">
              <a:lnSpc>
                <a:spcPts val="39310"/>
              </a:lnSpc>
              <a:spcBef>
                <a:spcPts val="0"/>
              </a:spcBef>
              <a:buNone/>
              <a:defRPr sz="40023" b="0" i="0">
                <a:solidFill>
                  <a:schemeClr val="bg1"/>
                </a:solidFill>
                <a:latin typeface="Everyday Sans Light" pitchFamily="2" charset="77"/>
              </a:defRPr>
            </a:lvl1pPr>
            <a:lvl2pPr marL="342991" indent="0">
              <a:buNone/>
              <a:defRPr sz="1050"/>
            </a:lvl2pPr>
            <a:lvl3pPr marL="685983" indent="0">
              <a:buNone/>
              <a:defRPr sz="900"/>
            </a:lvl3pPr>
            <a:lvl4pPr marL="1028974" indent="0">
              <a:buNone/>
              <a:defRPr sz="750"/>
            </a:lvl4pPr>
            <a:lvl5pPr marL="1371966" indent="0">
              <a:buNone/>
              <a:defRPr sz="750"/>
            </a:lvl5pPr>
            <a:lvl6pPr marL="1714957" indent="0">
              <a:buNone/>
              <a:defRPr sz="750"/>
            </a:lvl6pPr>
            <a:lvl7pPr marL="2057949" indent="0">
              <a:buNone/>
              <a:defRPr sz="750"/>
            </a:lvl7pPr>
            <a:lvl8pPr marL="2400940" indent="0">
              <a:buNone/>
              <a:defRPr sz="750"/>
            </a:lvl8pPr>
            <a:lvl9pPr marL="2743932" indent="0">
              <a:buNone/>
              <a:defRPr sz="750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0C8D1F-F9B6-EF28-D702-EDB1CFD876EE}"/>
              </a:ext>
            </a:extLst>
          </p:cNvPr>
          <p:cNvSpPr txBox="1"/>
          <p:nvPr userDrawn="1"/>
        </p:nvSpPr>
        <p:spPr>
          <a:xfrm>
            <a:off x="257453" y="5388795"/>
            <a:ext cx="2781503" cy="190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600" spc="0" baseline="0">
                <a:ln/>
                <a:solidFill>
                  <a:schemeClr val="bg1"/>
                </a:solidFill>
                <a:latin typeface="EverydaySans-Regular"/>
                <a:sym typeface="EverydaySans-Regular"/>
                <a:rtl val="0"/>
              </a:rPr>
              <a:t>PRIVATE AND CONFIDENTIAL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6C9108B-F72F-4365-9330-40F92AC7E4DE}"/>
              </a:ext>
            </a:extLst>
          </p:cNvPr>
          <p:cNvSpPr/>
          <p:nvPr userDrawn="1"/>
        </p:nvSpPr>
        <p:spPr>
          <a:xfrm>
            <a:off x="8753340" y="246005"/>
            <a:ext cx="142742" cy="177339"/>
          </a:xfrm>
          <a:custGeom>
            <a:avLst/>
            <a:gdLst>
              <a:gd name="connsiteX0" fmla="*/ 97891 w 195782"/>
              <a:gd name="connsiteY0" fmla="*/ 141952 h 218997"/>
              <a:gd name="connsiteX1" fmla="*/ 110088 w 195782"/>
              <a:gd name="connsiteY1" fmla="*/ 151219 h 218997"/>
              <a:gd name="connsiteX2" fmla="*/ 115370 w 195782"/>
              <a:gd name="connsiteY2" fmla="*/ 204301 h 218997"/>
              <a:gd name="connsiteX3" fmla="*/ 97891 w 195782"/>
              <a:gd name="connsiteY3" fmla="*/ 218997 h 218997"/>
              <a:gd name="connsiteX4" fmla="*/ 80411 w 195782"/>
              <a:gd name="connsiteY4" fmla="*/ 204301 h 218997"/>
              <a:gd name="connsiteX5" fmla="*/ 85694 w 195782"/>
              <a:gd name="connsiteY5" fmla="*/ 151219 h 218997"/>
              <a:gd name="connsiteX6" fmla="*/ 97891 w 195782"/>
              <a:gd name="connsiteY6" fmla="*/ 141952 h 218997"/>
              <a:gd name="connsiteX7" fmla="*/ 140192 w 195782"/>
              <a:gd name="connsiteY7" fmla="*/ 119812 h 218997"/>
              <a:gd name="connsiteX8" fmla="*/ 188901 w 195782"/>
              <a:gd name="connsiteY8" fmla="*/ 141797 h 218997"/>
              <a:gd name="connsiteX9" fmla="*/ 192902 w 195782"/>
              <a:gd name="connsiteY9" fmla="*/ 164247 h 218997"/>
              <a:gd name="connsiteX10" fmla="*/ 171421 w 195782"/>
              <a:gd name="connsiteY10" fmla="*/ 172002 h 218997"/>
              <a:gd name="connsiteX11" fmla="*/ 127995 w 195782"/>
              <a:gd name="connsiteY11" fmla="*/ 140866 h 218997"/>
              <a:gd name="connsiteX12" fmla="*/ 126053 w 195782"/>
              <a:gd name="connsiteY12" fmla="*/ 125705 h 218997"/>
              <a:gd name="connsiteX13" fmla="*/ 140192 w 195782"/>
              <a:gd name="connsiteY13" fmla="*/ 119812 h 218997"/>
              <a:gd name="connsiteX14" fmla="*/ 55590 w 195782"/>
              <a:gd name="connsiteY14" fmla="*/ 119812 h 218997"/>
              <a:gd name="connsiteX15" fmla="*/ 69729 w 195782"/>
              <a:gd name="connsiteY15" fmla="*/ 125706 h 218997"/>
              <a:gd name="connsiteX16" fmla="*/ 67787 w 195782"/>
              <a:gd name="connsiteY16" fmla="*/ 140867 h 218997"/>
              <a:gd name="connsiteX17" fmla="*/ 24361 w 195782"/>
              <a:gd name="connsiteY17" fmla="*/ 172003 h 218997"/>
              <a:gd name="connsiteX18" fmla="*/ 2880 w 195782"/>
              <a:gd name="connsiteY18" fmla="*/ 164248 h 218997"/>
              <a:gd name="connsiteX19" fmla="*/ 6881 w 195782"/>
              <a:gd name="connsiteY19" fmla="*/ 141797 h 218997"/>
              <a:gd name="connsiteX20" fmla="*/ 55590 w 195782"/>
              <a:gd name="connsiteY20" fmla="*/ 119812 h 218997"/>
              <a:gd name="connsiteX21" fmla="*/ 183618 w 195782"/>
              <a:gd name="connsiteY21" fmla="*/ 46219 h 218997"/>
              <a:gd name="connsiteX22" fmla="*/ 192902 w 195782"/>
              <a:gd name="connsiteY22" fmla="*/ 54749 h 218997"/>
              <a:gd name="connsiteX23" fmla="*/ 188901 w 195782"/>
              <a:gd name="connsiteY23" fmla="*/ 77161 h 218997"/>
              <a:gd name="connsiteX24" fmla="*/ 140192 w 195782"/>
              <a:gd name="connsiteY24" fmla="*/ 99146 h 218997"/>
              <a:gd name="connsiteX25" fmla="*/ 126053 w 195782"/>
              <a:gd name="connsiteY25" fmla="*/ 93252 h 218997"/>
              <a:gd name="connsiteX26" fmla="*/ 127995 w 195782"/>
              <a:gd name="connsiteY26" fmla="*/ 78091 h 218997"/>
              <a:gd name="connsiteX27" fmla="*/ 171421 w 195782"/>
              <a:gd name="connsiteY27" fmla="*/ 46994 h 218997"/>
              <a:gd name="connsiteX28" fmla="*/ 183618 w 195782"/>
              <a:gd name="connsiteY28" fmla="*/ 46219 h 218997"/>
              <a:gd name="connsiteX29" fmla="*/ 12179 w 195782"/>
              <a:gd name="connsiteY29" fmla="*/ 46219 h 218997"/>
              <a:gd name="connsiteX30" fmla="*/ 24361 w 195782"/>
              <a:gd name="connsiteY30" fmla="*/ 46994 h 218997"/>
              <a:gd name="connsiteX31" fmla="*/ 67787 w 195782"/>
              <a:gd name="connsiteY31" fmla="*/ 78130 h 218997"/>
              <a:gd name="connsiteX32" fmla="*/ 69729 w 195782"/>
              <a:gd name="connsiteY32" fmla="*/ 93291 h 218997"/>
              <a:gd name="connsiteX33" fmla="*/ 55590 w 195782"/>
              <a:gd name="connsiteY33" fmla="*/ 99185 h 218997"/>
              <a:gd name="connsiteX34" fmla="*/ 6881 w 195782"/>
              <a:gd name="connsiteY34" fmla="*/ 77200 h 218997"/>
              <a:gd name="connsiteX35" fmla="*/ 2880 w 195782"/>
              <a:gd name="connsiteY35" fmla="*/ 54749 h 218997"/>
              <a:gd name="connsiteX36" fmla="*/ 12179 w 195782"/>
              <a:gd name="connsiteY36" fmla="*/ 46219 h 218997"/>
              <a:gd name="connsiteX37" fmla="*/ 97891 w 195782"/>
              <a:gd name="connsiteY37" fmla="*/ 0 h 218997"/>
              <a:gd name="connsiteX38" fmla="*/ 115370 w 195782"/>
              <a:gd name="connsiteY38" fmla="*/ 14695 h 218997"/>
              <a:gd name="connsiteX39" fmla="*/ 110088 w 195782"/>
              <a:gd name="connsiteY39" fmla="*/ 67778 h 218997"/>
              <a:gd name="connsiteX40" fmla="*/ 97891 w 195782"/>
              <a:gd name="connsiteY40" fmla="*/ 77045 h 218997"/>
              <a:gd name="connsiteX41" fmla="*/ 85694 w 195782"/>
              <a:gd name="connsiteY41" fmla="*/ 67778 h 218997"/>
              <a:gd name="connsiteX42" fmla="*/ 80411 w 195782"/>
              <a:gd name="connsiteY42" fmla="*/ 14695 h 218997"/>
              <a:gd name="connsiteX43" fmla="*/ 97891 w 195782"/>
              <a:gd name="connsiteY43" fmla="*/ 0 h 21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5782" h="218997">
                <a:moveTo>
                  <a:pt x="97891" y="141952"/>
                </a:moveTo>
                <a:cubicBezTo>
                  <a:pt x="105193" y="141952"/>
                  <a:pt x="109233" y="146838"/>
                  <a:pt x="110088" y="151219"/>
                </a:cubicBezTo>
                <a:cubicBezTo>
                  <a:pt x="112651" y="164208"/>
                  <a:pt x="115487" y="184100"/>
                  <a:pt x="115370" y="204301"/>
                </a:cubicBezTo>
                <a:cubicBezTo>
                  <a:pt x="115331" y="213840"/>
                  <a:pt x="106747" y="218997"/>
                  <a:pt x="97891" y="218997"/>
                </a:cubicBezTo>
                <a:cubicBezTo>
                  <a:pt x="89035" y="218997"/>
                  <a:pt x="80489" y="213840"/>
                  <a:pt x="80411" y="204301"/>
                </a:cubicBezTo>
                <a:cubicBezTo>
                  <a:pt x="80295" y="184100"/>
                  <a:pt x="83130" y="164208"/>
                  <a:pt x="85694" y="151219"/>
                </a:cubicBezTo>
                <a:cubicBezTo>
                  <a:pt x="86549" y="146838"/>
                  <a:pt x="90588" y="141952"/>
                  <a:pt x="97891" y="141952"/>
                </a:cubicBezTo>
                <a:close/>
                <a:moveTo>
                  <a:pt x="140192" y="119812"/>
                </a:moveTo>
                <a:cubicBezTo>
                  <a:pt x="152738" y="124116"/>
                  <a:pt x="171421" y="131599"/>
                  <a:pt x="188901" y="141797"/>
                </a:cubicBezTo>
                <a:cubicBezTo>
                  <a:pt x="197135" y="146605"/>
                  <a:pt x="197330" y="156570"/>
                  <a:pt x="192902" y="164247"/>
                </a:cubicBezTo>
                <a:cubicBezTo>
                  <a:pt x="188473" y="171925"/>
                  <a:pt x="179695" y="176733"/>
                  <a:pt x="171421" y="172002"/>
                </a:cubicBezTo>
                <a:cubicBezTo>
                  <a:pt x="153825" y="161998"/>
                  <a:pt x="137977" y="149552"/>
                  <a:pt x="127995" y="140866"/>
                </a:cubicBezTo>
                <a:cubicBezTo>
                  <a:pt x="124654" y="137958"/>
                  <a:pt x="122401" y="132026"/>
                  <a:pt x="126053" y="125705"/>
                </a:cubicBezTo>
                <a:cubicBezTo>
                  <a:pt x="129704" y="119424"/>
                  <a:pt x="135958" y="118377"/>
                  <a:pt x="140192" y="119812"/>
                </a:cubicBezTo>
                <a:close/>
                <a:moveTo>
                  <a:pt x="55590" y="119812"/>
                </a:moveTo>
                <a:cubicBezTo>
                  <a:pt x="59824" y="118378"/>
                  <a:pt x="66078" y="119386"/>
                  <a:pt x="69729" y="125706"/>
                </a:cubicBezTo>
                <a:cubicBezTo>
                  <a:pt x="73381" y="131988"/>
                  <a:pt x="71128" y="137959"/>
                  <a:pt x="67787" y="140867"/>
                </a:cubicBezTo>
                <a:cubicBezTo>
                  <a:pt x="57805" y="149591"/>
                  <a:pt x="41957" y="161999"/>
                  <a:pt x="24361" y="172003"/>
                </a:cubicBezTo>
                <a:cubicBezTo>
                  <a:pt x="16048" y="176733"/>
                  <a:pt x="7309" y="171925"/>
                  <a:pt x="2880" y="164248"/>
                </a:cubicBezTo>
                <a:cubicBezTo>
                  <a:pt x="-1548" y="156609"/>
                  <a:pt x="-1353" y="146605"/>
                  <a:pt x="6881" y="141797"/>
                </a:cubicBezTo>
                <a:cubicBezTo>
                  <a:pt x="24361" y="131600"/>
                  <a:pt x="43044" y="124116"/>
                  <a:pt x="55590" y="119812"/>
                </a:cubicBezTo>
                <a:close/>
                <a:moveTo>
                  <a:pt x="183618" y="46219"/>
                </a:moveTo>
                <a:cubicBezTo>
                  <a:pt x="187395" y="47789"/>
                  <a:pt x="190687" y="50911"/>
                  <a:pt x="192902" y="54749"/>
                </a:cubicBezTo>
                <a:cubicBezTo>
                  <a:pt x="197330" y="62426"/>
                  <a:pt x="197135" y="72391"/>
                  <a:pt x="188901" y="77161"/>
                </a:cubicBezTo>
                <a:cubicBezTo>
                  <a:pt x="171421" y="87358"/>
                  <a:pt x="152738" y="94842"/>
                  <a:pt x="140192" y="99146"/>
                </a:cubicBezTo>
                <a:cubicBezTo>
                  <a:pt x="135958" y="100580"/>
                  <a:pt x="129704" y="99572"/>
                  <a:pt x="126053" y="93252"/>
                </a:cubicBezTo>
                <a:cubicBezTo>
                  <a:pt x="122401" y="86971"/>
                  <a:pt x="124654" y="80999"/>
                  <a:pt x="127995" y="78091"/>
                </a:cubicBezTo>
                <a:cubicBezTo>
                  <a:pt x="137977" y="69406"/>
                  <a:pt x="153825" y="56998"/>
                  <a:pt x="171421" y="46994"/>
                </a:cubicBezTo>
                <a:cubicBezTo>
                  <a:pt x="175578" y="44629"/>
                  <a:pt x="179841" y="44648"/>
                  <a:pt x="183618" y="46219"/>
                </a:cubicBezTo>
                <a:close/>
                <a:moveTo>
                  <a:pt x="12179" y="46219"/>
                </a:moveTo>
                <a:cubicBezTo>
                  <a:pt x="15961" y="44648"/>
                  <a:pt x="20224" y="44629"/>
                  <a:pt x="24361" y="46994"/>
                </a:cubicBezTo>
                <a:cubicBezTo>
                  <a:pt x="41957" y="56998"/>
                  <a:pt x="57805" y="69406"/>
                  <a:pt x="67787" y="78130"/>
                </a:cubicBezTo>
                <a:cubicBezTo>
                  <a:pt x="71128" y="81038"/>
                  <a:pt x="73381" y="86971"/>
                  <a:pt x="69729" y="93291"/>
                </a:cubicBezTo>
                <a:cubicBezTo>
                  <a:pt x="66078" y="99572"/>
                  <a:pt x="59824" y="100619"/>
                  <a:pt x="55590" y="99185"/>
                </a:cubicBezTo>
                <a:cubicBezTo>
                  <a:pt x="43044" y="94881"/>
                  <a:pt x="24361" y="87397"/>
                  <a:pt x="6881" y="77200"/>
                </a:cubicBezTo>
                <a:cubicBezTo>
                  <a:pt x="-1353" y="72391"/>
                  <a:pt x="-1548" y="62426"/>
                  <a:pt x="2880" y="54749"/>
                </a:cubicBezTo>
                <a:cubicBezTo>
                  <a:pt x="5095" y="50911"/>
                  <a:pt x="8396" y="47789"/>
                  <a:pt x="12179" y="46219"/>
                </a:cubicBezTo>
                <a:close/>
                <a:moveTo>
                  <a:pt x="97891" y="0"/>
                </a:moveTo>
                <a:cubicBezTo>
                  <a:pt x="106747" y="0"/>
                  <a:pt x="115331" y="5157"/>
                  <a:pt x="115370" y="14695"/>
                </a:cubicBezTo>
                <a:cubicBezTo>
                  <a:pt x="115487" y="34897"/>
                  <a:pt x="112651" y="54788"/>
                  <a:pt x="110088" y="67778"/>
                </a:cubicBezTo>
                <a:cubicBezTo>
                  <a:pt x="109233" y="72159"/>
                  <a:pt x="105193" y="77045"/>
                  <a:pt x="97891" y="77045"/>
                </a:cubicBezTo>
                <a:cubicBezTo>
                  <a:pt x="90588" y="77045"/>
                  <a:pt x="86549" y="72159"/>
                  <a:pt x="85694" y="67778"/>
                </a:cubicBezTo>
                <a:cubicBezTo>
                  <a:pt x="83130" y="54788"/>
                  <a:pt x="80295" y="34897"/>
                  <a:pt x="80411" y="14695"/>
                </a:cubicBezTo>
                <a:cubicBezTo>
                  <a:pt x="80489" y="5157"/>
                  <a:pt x="89035" y="0"/>
                  <a:pt x="97891" y="0"/>
                </a:cubicBezTo>
                <a:close/>
              </a:path>
            </a:pathLst>
          </a:custGeom>
          <a:solidFill>
            <a:schemeClr val="accent5"/>
          </a:solidFill>
          <a:ln w="37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701"/>
          </a:p>
        </p:txBody>
      </p:sp>
    </p:spTree>
    <p:extLst>
      <p:ext uri="{BB962C8B-B14F-4D97-AF65-F5344CB8AC3E}">
        <p14:creationId xmlns:p14="http://schemas.microsoft.com/office/powerpoint/2010/main" val="98707364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ove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B8FA2C8F-10C4-1C33-927A-1D6E160189D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39883" y="0"/>
            <a:ext cx="4504117" cy="571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6051" y="883920"/>
            <a:ext cx="4202810" cy="48749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6051" y="1566334"/>
            <a:ext cx="2791552" cy="3692425"/>
          </a:xfrm>
        </p:spPr>
        <p:txBody>
          <a:bodyPr lIns="0" tIns="0" rIns="0" anchor="t"/>
          <a:lstStyle>
            <a:lvl1pPr>
              <a:lnSpc>
                <a:spcPts val="1275"/>
              </a:lnSpc>
              <a:spcAft>
                <a:spcPts val="0"/>
              </a:spcAft>
              <a:defRPr sz="975">
                <a:solidFill>
                  <a:schemeClr val="bg1"/>
                </a:solidFill>
              </a:defRPr>
            </a:lvl1pPr>
            <a:lvl2pPr>
              <a:lnSpc>
                <a:spcPts val="1275"/>
              </a:lnSpc>
              <a:spcAft>
                <a:spcPts val="0"/>
              </a:spcAft>
              <a:defRPr sz="975">
                <a:solidFill>
                  <a:schemeClr val="bg1"/>
                </a:solidFill>
              </a:defRPr>
            </a:lvl2pPr>
            <a:lvl3pPr>
              <a:lnSpc>
                <a:spcPts val="1275"/>
              </a:lnSpc>
              <a:spcAft>
                <a:spcPts val="0"/>
              </a:spcAft>
              <a:defRPr sz="975">
                <a:solidFill>
                  <a:schemeClr val="bg1"/>
                </a:solidFill>
              </a:defRPr>
            </a:lvl3pPr>
            <a:lvl4pPr>
              <a:lnSpc>
                <a:spcPts val="1275"/>
              </a:lnSpc>
              <a:spcAft>
                <a:spcPts val="0"/>
              </a:spcAft>
              <a:defRPr sz="975">
                <a:solidFill>
                  <a:schemeClr val="bg1"/>
                </a:solidFill>
              </a:defRPr>
            </a:lvl4pPr>
            <a:lvl5pPr>
              <a:lnSpc>
                <a:spcPts val="1275"/>
              </a:lnSpc>
              <a:spcAft>
                <a:spcPts val="0"/>
              </a:spcAft>
              <a:defRPr sz="975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74055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wareness _Me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3C59028A-ACD7-18B1-3881-F3D791A9B5A0}"/>
              </a:ext>
            </a:extLst>
          </p:cNvPr>
          <p:cNvSpPr>
            <a:spLocks noGrp="1"/>
          </p:cNvSpPr>
          <p:nvPr>
            <p:ph type="media" sz="quarter" idx="14"/>
          </p:nvPr>
        </p:nvSpPr>
        <p:spPr>
          <a:xfrm>
            <a:off x="993822" y="623817"/>
            <a:ext cx="7166134" cy="4488672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94177B-EAAB-B4CD-BEEF-363F7B5F88A7}"/>
              </a:ext>
            </a:extLst>
          </p:cNvPr>
          <p:cNvSpPr txBox="1"/>
          <p:nvPr userDrawn="1"/>
        </p:nvSpPr>
        <p:spPr>
          <a:xfrm>
            <a:off x="257453" y="5388795"/>
            <a:ext cx="2781503" cy="190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600" spc="0" baseline="0">
                <a:ln/>
                <a:solidFill>
                  <a:srgbClr val="BBBEC0"/>
                </a:solidFill>
                <a:latin typeface="EverydaySans-Regular"/>
                <a:sym typeface="EverydaySans-Regular"/>
                <a:rtl val="0"/>
              </a:rPr>
              <a:t>PRIVATE AND CONFIDENTIAL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E975AFC2-01C7-3051-2557-EB00AECF4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650" y="883920"/>
            <a:ext cx="6676701" cy="4953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712519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scove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E0902F5-D9A2-E042-61E6-315E8282A029}"/>
              </a:ext>
            </a:extLst>
          </p:cNvPr>
          <p:cNvSpPr/>
          <p:nvPr/>
        </p:nvSpPr>
        <p:spPr>
          <a:xfrm>
            <a:off x="214313" y="1524994"/>
            <a:ext cx="8715375" cy="3720131"/>
          </a:xfrm>
          <a:custGeom>
            <a:avLst/>
            <a:gdLst>
              <a:gd name="connsiteX0" fmla="*/ 0 w 23234947"/>
              <a:gd name="connsiteY0" fmla="*/ 0 h 8928314"/>
              <a:gd name="connsiteX1" fmla="*/ 23234948 w 23234947"/>
              <a:gd name="connsiteY1" fmla="*/ 0 h 8928314"/>
              <a:gd name="connsiteX2" fmla="*/ 23234948 w 23234947"/>
              <a:gd name="connsiteY2" fmla="*/ 8928314 h 8928314"/>
              <a:gd name="connsiteX3" fmla="*/ 0 w 23234947"/>
              <a:gd name="connsiteY3" fmla="*/ 8928314 h 892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4947" h="8928314">
                <a:moveTo>
                  <a:pt x="0" y="0"/>
                </a:moveTo>
                <a:lnTo>
                  <a:pt x="23234948" y="0"/>
                </a:lnTo>
                <a:lnTo>
                  <a:pt x="23234948" y="8928314"/>
                </a:lnTo>
                <a:lnTo>
                  <a:pt x="0" y="8928314"/>
                </a:lnTo>
                <a:close/>
              </a:path>
            </a:pathLst>
          </a:custGeom>
          <a:noFill/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5147640C-DD78-39A9-835C-FB7571EAB360}"/>
              </a:ext>
            </a:extLst>
          </p:cNvPr>
          <p:cNvSpPr/>
          <p:nvPr/>
        </p:nvSpPr>
        <p:spPr>
          <a:xfrm>
            <a:off x="214313" y="1524994"/>
            <a:ext cx="8715375" cy="3720131"/>
          </a:xfrm>
          <a:custGeom>
            <a:avLst/>
            <a:gdLst>
              <a:gd name="connsiteX0" fmla="*/ 0 w 23234947"/>
              <a:gd name="connsiteY0" fmla="*/ 0 h 8928314"/>
              <a:gd name="connsiteX1" fmla="*/ 23234948 w 23234947"/>
              <a:gd name="connsiteY1" fmla="*/ 0 h 8928314"/>
              <a:gd name="connsiteX2" fmla="*/ 23234948 w 23234947"/>
              <a:gd name="connsiteY2" fmla="*/ 8928314 h 8928314"/>
              <a:gd name="connsiteX3" fmla="*/ 0 w 23234947"/>
              <a:gd name="connsiteY3" fmla="*/ 8928314 h 892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4947" h="8928314">
                <a:moveTo>
                  <a:pt x="0" y="0"/>
                </a:moveTo>
                <a:lnTo>
                  <a:pt x="23234948" y="0"/>
                </a:lnTo>
                <a:lnTo>
                  <a:pt x="23234948" y="8928314"/>
                </a:lnTo>
                <a:lnTo>
                  <a:pt x="0" y="8928314"/>
                </a:lnTo>
                <a:close/>
              </a:path>
            </a:pathLst>
          </a:custGeom>
          <a:noFill/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EB574549-4EA0-0814-9C09-DD80C467ED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52" y="883920"/>
            <a:ext cx="8029284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527AFFCF-1BB7-1528-C663-74E3796F8E0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8199" y="1882308"/>
            <a:ext cx="2795954" cy="192446"/>
          </a:xfrm>
        </p:spPr>
        <p:txBody>
          <a:bodyPr anchor="t" anchorCtr="0"/>
          <a:lstStyle>
            <a:lvl1pPr marL="0" indent="0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solidFill>
                  <a:schemeClr val="accent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7417D7-6AD1-870D-82D5-AFAD913ABA20}"/>
              </a:ext>
            </a:extLst>
          </p:cNvPr>
          <p:cNvSpPr txBox="1"/>
          <p:nvPr userDrawn="1"/>
        </p:nvSpPr>
        <p:spPr>
          <a:xfrm>
            <a:off x="257453" y="5388795"/>
            <a:ext cx="2781503" cy="190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600" spc="0" baseline="0">
                <a:ln/>
                <a:solidFill>
                  <a:srgbClr val="BBBEC0"/>
                </a:solidFill>
                <a:latin typeface="EverydaySans-Regular"/>
                <a:sym typeface="EverydaySans-Regular"/>
                <a:rtl val="0"/>
              </a:rPr>
              <a:t>PRIVATE AND CONFIDENTIAL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505E4AC-3002-B40A-BCA8-61F77CAA755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56051" y="2180310"/>
            <a:ext cx="2798102" cy="345597"/>
          </a:xfrm>
        </p:spPr>
        <p:txBody>
          <a:bodyPr anchor="t" anchorCtr="0"/>
          <a:lstStyle>
            <a:lvl1pPr marL="0" indent="0">
              <a:lnSpc>
                <a:spcPts val="825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13296" algn="l"/>
              </a:tabLst>
              <a:defRPr sz="600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9492249-5D56-200C-5698-638025AC21D3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3173880" y="2180310"/>
            <a:ext cx="2798102" cy="345597"/>
          </a:xfrm>
        </p:spPr>
        <p:txBody>
          <a:bodyPr anchor="t" anchorCtr="0"/>
          <a:lstStyle>
            <a:lvl1pPr marL="0" indent="0">
              <a:lnSpc>
                <a:spcPts val="825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13296" algn="l"/>
              </a:tabLst>
              <a:defRPr sz="600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EAA1013-98FA-9C33-C305-AD5C3AB2201B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6095444" y="2180310"/>
            <a:ext cx="2798102" cy="345597"/>
          </a:xfrm>
        </p:spPr>
        <p:txBody>
          <a:bodyPr anchor="t" anchorCtr="0"/>
          <a:lstStyle>
            <a:lvl1pPr marL="0" indent="0">
              <a:lnSpc>
                <a:spcPts val="825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13296" algn="l"/>
              </a:tabLst>
              <a:defRPr sz="600" b="0" i="0">
                <a:solidFill>
                  <a:schemeClr val="accent1"/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EFB6C7F-233D-F786-0405-664C29FD04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74197" y="1882308"/>
            <a:ext cx="2797784" cy="192446"/>
          </a:xfrm>
        </p:spPr>
        <p:txBody>
          <a:bodyPr anchor="t" anchorCtr="0"/>
          <a:lstStyle>
            <a:lvl1pPr marL="0" indent="0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solidFill>
                  <a:schemeClr val="accent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E9D9729-3C7B-6B68-266B-6969BB32359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095444" y="1882308"/>
            <a:ext cx="2797784" cy="192446"/>
          </a:xfrm>
        </p:spPr>
        <p:txBody>
          <a:bodyPr anchor="t" anchorCtr="0"/>
          <a:lstStyle>
            <a:lvl1pPr marL="0" indent="0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solidFill>
                  <a:schemeClr val="accent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32A3A49-3955-0F6B-1149-27D9BCFE67C3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257242" y="2691190"/>
            <a:ext cx="2791552" cy="1912560"/>
          </a:xfrm>
          <a:prstGeom prst="roundRect">
            <a:avLst>
              <a:gd name="adj" fmla="val 9129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048927E9-B8DA-EC76-D88E-91F0737E8FDC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174165" y="2691190"/>
            <a:ext cx="2791552" cy="1912620"/>
          </a:xfrm>
          <a:prstGeom prst="roundRect">
            <a:avLst>
              <a:gd name="adj" fmla="val 9129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9962253-5DA2-E225-22F4-F84A21FA29C2}"/>
              </a:ext>
            </a:extLst>
          </p:cNvPr>
          <p:cNvSpPr/>
          <p:nvPr userDrawn="1"/>
        </p:nvSpPr>
        <p:spPr>
          <a:xfrm>
            <a:off x="6095206" y="2691190"/>
            <a:ext cx="2791933" cy="1912620"/>
          </a:xfrm>
          <a:prstGeom prst="roundRect">
            <a:avLst>
              <a:gd name="adj" fmla="val 919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7" err="1"/>
          </a:p>
        </p:txBody>
      </p:sp>
    </p:spTree>
    <p:extLst>
      <p:ext uri="{BB962C8B-B14F-4D97-AF65-F5344CB8AC3E}">
        <p14:creationId xmlns:p14="http://schemas.microsoft.com/office/powerpoint/2010/main" val="30493627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ekly Highl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E0902F5-D9A2-E042-61E6-315E8282A029}"/>
              </a:ext>
            </a:extLst>
          </p:cNvPr>
          <p:cNvSpPr/>
          <p:nvPr/>
        </p:nvSpPr>
        <p:spPr>
          <a:xfrm>
            <a:off x="214313" y="1524994"/>
            <a:ext cx="8715375" cy="3720131"/>
          </a:xfrm>
          <a:custGeom>
            <a:avLst/>
            <a:gdLst>
              <a:gd name="connsiteX0" fmla="*/ 0 w 23234947"/>
              <a:gd name="connsiteY0" fmla="*/ 0 h 8928314"/>
              <a:gd name="connsiteX1" fmla="*/ 23234948 w 23234947"/>
              <a:gd name="connsiteY1" fmla="*/ 0 h 8928314"/>
              <a:gd name="connsiteX2" fmla="*/ 23234948 w 23234947"/>
              <a:gd name="connsiteY2" fmla="*/ 8928314 h 8928314"/>
              <a:gd name="connsiteX3" fmla="*/ 0 w 23234947"/>
              <a:gd name="connsiteY3" fmla="*/ 8928314 h 892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4947" h="8928314">
                <a:moveTo>
                  <a:pt x="0" y="0"/>
                </a:moveTo>
                <a:lnTo>
                  <a:pt x="23234948" y="0"/>
                </a:lnTo>
                <a:lnTo>
                  <a:pt x="23234948" y="8928314"/>
                </a:lnTo>
                <a:lnTo>
                  <a:pt x="0" y="8928314"/>
                </a:lnTo>
                <a:close/>
              </a:path>
            </a:pathLst>
          </a:custGeom>
          <a:noFill/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5147640C-DD78-39A9-835C-FB7571EAB360}"/>
              </a:ext>
            </a:extLst>
          </p:cNvPr>
          <p:cNvSpPr/>
          <p:nvPr/>
        </p:nvSpPr>
        <p:spPr>
          <a:xfrm>
            <a:off x="214313" y="1524994"/>
            <a:ext cx="8715375" cy="3720131"/>
          </a:xfrm>
          <a:custGeom>
            <a:avLst/>
            <a:gdLst>
              <a:gd name="connsiteX0" fmla="*/ 0 w 23234947"/>
              <a:gd name="connsiteY0" fmla="*/ 0 h 8928314"/>
              <a:gd name="connsiteX1" fmla="*/ 23234948 w 23234947"/>
              <a:gd name="connsiteY1" fmla="*/ 0 h 8928314"/>
              <a:gd name="connsiteX2" fmla="*/ 23234948 w 23234947"/>
              <a:gd name="connsiteY2" fmla="*/ 8928314 h 8928314"/>
              <a:gd name="connsiteX3" fmla="*/ 0 w 23234947"/>
              <a:gd name="connsiteY3" fmla="*/ 8928314 h 892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4947" h="8928314">
                <a:moveTo>
                  <a:pt x="0" y="0"/>
                </a:moveTo>
                <a:lnTo>
                  <a:pt x="23234948" y="0"/>
                </a:lnTo>
                <a:lnTo>
                  <a:pt x="23234948" y="8928314"/>
                </a:lnTo>
                <a:lnTo>
                  <a:pt x="0" y="8928314"/>
                </a:lnTo>
                <a:close/>
              </a:path>
            </a:pathLst>
          </a:custGeom>
          <a:noFill/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EB574549-4EA0-0814-9C09-DD80C467ED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52" y="883920"/>
            <a:ext cx="8029284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527AFFCF-1BB7-1528-C663-74E3796F8E0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8199" y="623393"/>
            <a:ext cx="2493784" cy="192446"/>
          </a:xfrm>
        </p:spPr>
        <p:txBody>
          <a:bodyPr anchor="t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1" i="0">
                <a:solidFill>
                  <a:schemeClr val="accent1"/>
                </a:solidFill>
                <a:latin typeface="Everyday Sans" pitchFamily="2" charset="77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4A7D980-A2A3-A237-F479-5F6F1A412F19}"/>
              </a:ext>
            </a:extLst>
          </p:cNvPr>
          <p:cNvSpPr/>
          <p:nvPr/>
        </p:nvSpPr>
        <p:spPr>
          <a:xfrm>
            <a:off x="256256" y="1557749"/>
            <a:ext cx="2791188" cy="3424320"/>
          </a:xfrm>
          <a:custGeom>
            <a:avLst/>
            <a:gdLst>
              <a:gd name="connsiteX0" fmla="*/ 7034884 w 7441230"/>
              <a:gd name="connsiteY0" fmla="*/ 0 h 8218369"/>
              <a:gd name="connsiteX1" fmla="*/ 7441231 w 7441230"/>
              <a:gd name="connsiteY1" fmla="*/ 406347 h 8218369"/>
              <a:gd name="connsiteX2" fmla="*/ 7441231 w 7441230"/>
              <a:gd name="connsiteY2" fmla="*/ 7812023 h 8218369"/>
              <a:gd name="connsiteX3" fmla="*/ 7034884 w 7441230"/>
              <a:gd name="connsiteY3" fmla="*/ 8218370 h 8218369"/>
              <a:gd name="connsiteX4" fmla="*/ 406347 w 7441230"/>
              <a:gd name="connsiteY4" fmla="*/ 8218370 h 8218369"/>
              <a:gd name="connsiteX5" fmla="*/ 0 w 7441230"/>
              <a:gd name="connsiteY5" fmla="*/ 7812023 h 8218369"/>
              <a:gd name="connsiteX6" fmla="*/ 0 w 7441230"/>
              <a:gd name="connsiteY6" fmla="*/ 406347 h 8218369"/>
              <a:gd name="connsiteX7" fmla="*/ 406347 w 7441230"/>
              <a:gd name="connsiteY7" fmla="*/ 0 h 821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41230" h="8218369">
                <a:moveTo>
                  <a:pt x="7034884" y="0"/>
                </a:moveTo>
                <a:cubicBezTo>
                  <a:pt x="7259303" y="0"/>
                  <a:pt x="7441231" y="181928"/>
                  <a:pt x="7441231" y="406347"/>
                </a:cubicBezTo>
                <a:lnTo>
                  <a:pt x="7441231" y="7812023"/>
                </a:lnTo>
                <a:cubicBezTo>
                  <a:pt x="7441231" y="8036442"/>
                  <a:pt x="7259303" y="8218370"/>
                  <a:pt x="7034884" y="8218370"/>
                </a:cubicBezTo>
                <a:lnTo>
                  <a:pt x="406347" y="8218370"/>
                </a:lnTo>
                <a:cubicBezTo>
                  <a:pt x="181928" y="8218370"/>
                  <a:pt x="0" y="8036442"/>
                  <a:pt x="0" y="7812023"/>
                </a:cubicBezTo>
                <a:lnTo>
                  <a:pt x="0" y="406347"/>
                </a:lnTo>
                <a:cubicBezTo>
                  <a:pt x="0" y="181928"/>
                  <a:pt x="181928" y="0"/>
                  <a:pt x="406347" y="0"/>
                </a:cubicBezTo>
                <a:close/>
              </a:path>
            </a:pathLst>
          </a:custGeom>
          <a:solidFill>
            <a:schemeClr val="accent4"/>
          </a:solidFill>
          <a:ln w="12695" cap="flat">
            <a:noFill/>
            <a:prstDash val="solid"/>
            <a:miter/>
          </a:ln>
        </p:spPr>
        <p:txBody>
          <a:bodyPr lIns="257242" tIns="233233" rtlCol="0" anchor="t" anchorCtr="0"/>
          <a:lstStyle/>
          <a:p>
            <a:pPr>
              <a:lnSpc>
                <a:spcPts val="1275"/>
              </a:lnSpc>
            </a:pPr>
            <a:endParaRPr lang="en-US" sz="975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3FF5AD1-E455-0981-06B2-904692C52A52}"/>
              </a:ext>
            </a:extLst>
          </p:cNvPr>
          <p:cNvSpPr/>
          <p:nvPr/>
        </p:nvSpPr>
        <p:spPr>
          <a:xfrm>
            <a:off x="3176048" y="1557749"/>
            <a:ext cx="2791188" cy="3424320"/>
          </a:xfrm>
          <a:custGeom>
            <a:avLst/>
            <a:gdLst>
              <a:gd name="connsiteX0" fmla="*/ 7034885 w 7441230"/>
              <a:gd name="connsiteY0" fmla="*/ 0 h 8218369"/>
              <a:gd name="connsiteX1" fmla="*/ 7441232 w 7441230"/>
              <a:gd name="connsiteY1" fmla="*/ 406347 h 8218369"/>
              <a:gd name="connsiteX2" fmla="*/ 7441232 w 7441230"/>
              <a:gd name="connsiteY2" fmla="*/ 7812023 h 8218369"/>
              <a:gd name="connsiteX3" fmla="*/ 7034885 w 7441230"/>
              <a:gd name="connsiteY3" fmla="*/ 8218370 h 8218369"/>
              <a:gd name="connsiteX4" fmla="*/ 406348 w 7441230"/>
              <a:gd name="connsiteY4" fmla="*/ 8218370 h 8218369"/>
              <a:gd name="connsiteX5" fmla="*/ 1 w 7441230"/>
              <a:gd name="connsiteY5" fmla="*/ 7812023 h 8218369"/>
              <a:gd name="connsiteX6" fmla="*/ 1 w 7441230"/>
              <a:gd name="connsiteY6" fmla="*/ 406347 h 8218369"/>
              <a:gd name="connsiteX7" fmla="*/ 406348 w 7441230"/>
              <a:gd name="connsiteY7" fmla="*/ 0 h 821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41230" h="8218369">
                <a:moveTo>
                  <a:pt x="7034885" y="0"/>
                </a:moveTo>
                <a:cubicBezTo>
                  <a:pt x="7259304" y="0"/>
                  <a:pt x="7441232" y="181928"/>
                  <a:pt x="7441232" y="406347"/>
                </a:cubicBezTo>
                <a:lnTo>
                  <a:pt x="7441232" y="7812023"/>
                </a:lnTo>
                <a:cubicBezTo>
                  <a:pt x="7441232" y="8036442"/>
                  <a:pt x="7259304" y="8218370"/>
                  <a:pt x="7034885" y="8218370"/>
                </a:cubicBezTo>
                <a:lnTo>
                  <a:pt x="406348" y="8218370"/>
                </a:lnTo>
                <a:cubicBezTo>
                  <a:pt x="181929" y="8218370"/>
                  <a:pt x="1" y="8036442"/>
                  <a:pt x="1" y="7812023"/>
                </a:cubicBezTo>
                <a:lnTo>
                  <a:pt x="1" y="406347"/>
                </a:lnTo>
                <a:cubicBezTo>
                  <a:pt x="1" y="181928"/>
                  <a:pt x="181929" y="0"/>
                  <a:pt x="406348" y="0"/>
                </a:cubicBezTo>
                <a:close/>
              </a:path>
            </a:pathLst>
          </a:custGeom>
          <a:solidFill>
            <a:schemeClr val="accent3"/>
          </a:solidFill>
          <a:ln w="12695" cap="flat">
            <a:noFill/>
            <a:prstDash val="solid"/>
            <a:miter/>
          </a:ln>
        </p:spPr>
        <p:txBody>
          <a:bodyPr lIns="257242" tIns="233233" rtlCol="0" anchor="t" anchorCtr="0"/>
          <a:lstStyle/>
          <a:p>
            <a:pPr>
              <a:lnSpc>
                <a:spcPts val="1275"/>
              </a:lnSpc>
            </a:pPr>
            <a:endParaRPr lang="en-US" sz="975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16579FFC-1B27-A5B6-A2A7-864E4EACB389}"/>
              </a:ext>
            </a:extLst>
          </p:cNvPr>
          <p:cNvSpPr/>
          <p:nvPr/>
        </p:nvSpPr>
        <p:spPr>
          <a:xfrm>
            <a:off x="6095841" y="1557749"/>
            <a:ext cx="2791188" cy="3424320"/>
          </a:xfrm>
          <a:custGeom>
            <a:avLst/>
            <a:gdLst>
              <a:gd name="connsiteX0" fmla="*/ 7034885 w 7441230"/>
              <a:gd name="connsiteY0" fmla="*/ 0 h 8218369"/>
              <a:gd name="connsiteX1" fmla="*/ 7441232 w 7441230"/>
              <a:gd name="connsiteY1" fmla="*/ 406347 h 8218369"/>
              <a:gd name="connsiteX2" fmla="*/ 7441232 w 7441230"/>
              <a:gd name="connsiteY2" fmla="*/ 7812023 h 8218369"/>
              <a:gd name="connsiteX3" fmla="*/ 7034885 w 7441230"/>
              <a:gd name="connsiteY3" fmla="*/ 8218370 h 8218369"/>
              <a:gd name="connsiteX4" fmla="*/ 406348 w 7441230"/>
              <a:gd name="connsiteY4" fmla="*/ 8218370 h 8218369"/>
              <a:gd name="connsiteX5" fmla="*/ 1 w 7441230"/>
              <a:gd name="connsiteY5" fmla="*/ 7812023 h 8218369"/>
              <a:gd name="connsiteX6" fmla="*/ 1 w 7441230"/>
              <a:gd name="connsiteY6" fmla="*/ 406347 h 8218369"/>
              <a:gd name="connsiteX7" fmla="*/ 406348 w 7441230"/>
              <a:gd name="connsiteY7" fmla="*/ 0 h 821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41230" h="8218369">
                <a:moveTo>
                  <a:pt x="7034885" y="0"/>
                </a:moveTo>
                <a:cubicBezTo>
                  <a:pt x="7259304" y="0"/>
                  <a:pt x="7441232" y="181928"/>
                  <a:pt x="7441232" y="406347"/>
                </a:cubicBezTo>
                <a:lnTo>
                  <a:pt x="7441232" y="7812023"/>
                </a:lnTo>
                <a:cubicBezTo>
                  <a:pt x="7441232" y="8036442"/>
                  <a:pt x="7259304" y="8218370"/>
                  <a:pt x="7034885" y="8218370"/>
                </a:cubicBezTo>
                <a:lnTo>
                  <a:pt x="406348" y="8218370"/>
                </a:lnTo>
                <a:cubicBezTo>
                  <a:pt x="181929" y="8218370"/>
                  <a:pt x="1" y="8036442"/>
                  <a:pt x="1" y="7812023"/>
                </a:cubicBezTo>
                <a:lnTo>
                  <a:pt x="1" y="406347"/>
                </a:lnTo>
                <a:cubicBezTo>
                  <a:pt x="1" y="181928"/>
                  <a:pt x="181929" y="0"/>
                  <a:pt x="406348" y="0"/>
                </a:cubicBezTo>
                <a:close/>
              </a:path>
            </a:pathLst>
          </a:custGeom>
          <a:solidFill>
            <a:schemeClr val="accent2"/>
          </a:solidFill>
          <a:ln w="12695" cap="flat">
            <a:noFill/>
            <a:prstDash val="solid"/>
            <a:miter/>
          </a:ln>
        </p:spPr>
        <p:txBody>
          <a:bodyPr lIns="257242" tIns="233233" rtlCol="0" anchor="t" anchorCtr="0"/>
          <a:lstStyle/>
          <a:p>
            <a:pPr>
              <a:lnSpc>
                <a:spcPts val="1275"/>
              </a:lnSpc>
            </a:pPr>
            <a:endParaRPr lang="en-US" sz="975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F3A31E2-277B-895B-2DCA-20B05F91F1D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87721" y="3778008"/>
            <a:ext cx="2345102" cy="669822"/>
          </a:xfrm>
        </p:spPr>
        <p:txBody>
          <a:bodyPr anchor="t"/>
          <a:lstStyle>
            <a:lvl1pPr>
              <a:lnSpc>
                <a:spcPts val="975"/>
              </a:lnSpc>
              <a:spcAft>
                <a:spcPts val="0"/>
              </a:spcAft>
              <a:defRPr sz="675">
                <a:solidFill>
                  <a:schemeClr val="accent1"/>
                </a:solidFill>
              </a:defRPr>
            </a:lvl1pPr>
            <a:lvl2pPr marL="174473" indent="-167328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accent1"/>
                </a:solidFill>
              </a:defRPr>
            </a:lvl2pPr>
            <a:lvl3pPr marL="343587" indent="-162564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accent1"/>
                </a:solidFill>
              </a:defRPr>
            </a:lvl3pPr>
            <a:lvl4pPr marL="578798" indent="-178046">
              <a:lnSpc>
                <a:spcPts val="863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4pPr>
            <a:lvl5pPr marL="753271" indent="-171496">
              <a:lnSpc>
                <a:spcPts val="863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6A83725-489B-6EF2-F382-2FF6DFF963A2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3408502" y="3778008"/>
            <a:ext cx="2345102" cy="669822"/>
          </a:xfrm>
        </p:spPr>
        <p:txBody>
          <a:bodyPr anchor="t"/>
          <a:lstStyle>
            <a:lvl1pPr>
              <a:lnSpc>
                <a:spcPts val="975"/>
              </a:lnSpc>
              <a:spcAft>
                <a:spcPts val="0"/>
              </a:spcAft>
              <a:defRPr sz="675">
                <a:solidFill>
                  <a:schemeClr val="accent1"/>
                </a:solidFill>
              </a:defRPr>
            </a:lvl1pPr>
            <a:lvl2pPr marL="174473" indent="-167328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accent1"/>
                </a:solidFill>
              </a:defRPr>
            </a:lvl2pPr>
            <a:lvl3pPr marL="343587" indent="-162564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accent1"/>
                </a:solidFill>
              </a:defRPr>
            </a:lvl3pPr>
            <a:lvl4pPr marL="578798" indent="-178046">
              <a:lnSpc>
                <a:spcPts val="863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4pPr>
            <a:lvl5pPr marL="753271" indent="-171496">
              <a:lnSpc>
                <a:spcPts val="863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47B56C7E-80C3-29D5-E6F4-56E8F0F628EA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6335876" y="3778008"/>
            <a:ext cx="2345102" cy="669822"/>
          </a:xfrm>
        </p:spPr>
        <p:txBody>
          <a:bodyPr anchor="t"/>
          <a:lstStyle>
            <a:lvl1pPr>
              <a:lnSpc>
                <a:spcPts val="975"/>
              </a:lnSpc>
              <a:spcAft>
                <a:spcPts val="0"/>
              </a:spcAft>
              <a:defRPr sz="675">
                <a:solidFill>
                  <a:schemeClr val="bg1"/>
                </a:solidFill>
              </a:defRPr>
            </a:lvl1pPr>
            <a:lvl2pPr marL="174473" indent="-167328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2pPr>
            <a:lvl3pPr marL="343587" indent="-162564">
              <a:lnSpc>
                <a:spcPts val="975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3pPr>
            <a:lvl4pPr marL="578798" indent="-178046">
              <a:lnSpc>
                <a:spcPts val="863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4pPr>
            <a:lvl5pPr marL="753271" indent="-171496">
              <a:lnSpc>
                <a:spcPts val="863"/>
              </a:lnSpc>
              <a:spcAft>
                <a:spcPts val="0"/>
              </a:spcAft>
              <a:tabLst/>
              <a:defRPr sz="675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C25FD9A-AA0E-5260-29BC-577CC5A9B4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3992" y="1815336"/>
            <a:ext cx="2298028" cy="264595"/>
          </a:xfrm>
        </p:spPr>
        <p:txBody>
          <a:bodyPr anchor="t" anchorCtr="0"/>
          <a:lstStyle>
            <a:lvl1pPr marL="0" indent="0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solidFill>
                  <a:schemeClr val="accent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B8C1792-1F5B-5669-854B-1F0D468FFE0F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432039" y="1815336"/>
            <a:ext cx="2298028" cy="264595"/>
          </a:xfrm>
        </p:spPr>
        <p:txBody>
          <a:bodyPr anchor="t" anchorCtr="0"/>
          <a:lstStyle>
            <a:lvl1pPr marL="0" indent="0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solidFill>
                  <a:schemeClr val="accent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B781E95-250D-9EDE-50C8-B617203E857E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53574" y="1815336"/>
            <a:ext cx="2298028" cy="264595"/>
          </a:xfrm>
        </p:spPr>
        <p:txBody>
          <a:bodyPr anchor="t" anchorCtr="0"/>
          <a:lstStyle>
            <a:lvl1pPr marL="0" indent="0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None/>
              <a:defRPr sz="975" b="0" i="0">
                <a:solidFill>
                  <a:schemeClr val="bg1"/>
                </a:solidFill>
                <a:latin typeface="+mj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5DE3347-6502-C8D5-F752-7800C516DED9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87721" y="2197458"/>
            <a:ext cx="2324300" cy="139421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8898F9CD-427D-1960-313A-B5D555A5ED1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418903" y="2197458"/>
            <a:ext cx="2324300" cy="139421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D910035D-9B73-6FC4-FB70-B04D749005D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340438" y="2197458"/>
            <a:ext cx="2324300" cy="139421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BFB66664-6919-C5AA-C82F-074A1424B7E4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233185" y="5123052"/>
            <a:ext cx="8662897" cy="162642"/>
          </a:xfrm>
        </p:spPr>
        <p:txBody>
          <a:bodyPr anchor="ctr" anchorCtr="0"/>
          <a:lstStyle>
            <a:lvl1pPr marL="0" indent="0">
              <a:lnSpc>
                <a:spcPts val="825"/>
              </a:lnSpc>
              <a:spcBef>
                <a:spcPts val="0"/>
              </a:spcBef>
              <a:spcAft>
                <a:spcPts val="0"/>
              </a:spcAft>
              <a:buNone/>
              <a:defRPr sz="600" b="0" i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53139914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eekly Highl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E0902F5-D9A2-E042-61E6-315E8282A029}"/>
              </a:ext>
            </a:extLst>
          </p:cNvPr>
          <p:cNvSpPr/>
          <p:nvPr/>
        </p:nvSpPr>
        <p:spPr>
          <a:xfrm>
            <a:off x="214313" y="1524994"/>
            <a:ext cx="8715375" cy="3720131"/>
          </a:xfrm>
          <a:custGeom>
            <a:avLst/>
            <a:gdLst>
              <a:gd name="connsiteX0" fmla="*/ 0 w 23234947"/>
              <a:gd name="connsiteY0" fmla="*/ 0 h 8928314"/>
              <a:gd name="connsiteX1" fmla="*/ 23234948 w 23234947"/>
              <a:gd name="connsiteY1" fmla="*/ 0 h 8928314"/>
              <a:gd name="connsiteX2" fmla="*/ 23234948 w 23234947"/>
              <a:gd name="connsiteY2" fmla="*/ 8928314 h 8928314"/>
              <a:gd name="connsiteX3" fmla="*/ 0 w 23234947"/>
              <a:gd name="connsiteY3" fmla="*/ 8928314 h 892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4947" h="8928314">
                <a:moveTo>
                  <a:pt x="0" y="0"/>
                </a:moveTo>
                <a:lnTo>
                  <a:pt x="23234948" y="0"/>
                </a:lnTo>
                <a:lnTo>
                  <a:pt x="23234948" y="8928314"/>
                </a:lnTo>
                <a:lnTo>
                  <a:pt x="0" y="8928314"/>
                </a:lnTo>
                <a:close/>
              </a:path>
            </a:pathLst>
          </a:custGeom>
          <a:noFill/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5147640C-DD78-39A9-835C-FB7571EAB360}"/>
              </a:ext>
            </a:extLst>
          </p:cNvPr>
          <p:cNvSpPr/>
          <p:nvPr/>
        </p:nvSpPr>
        <p:spPr>
          <a:xfrm>
            <a:off x="214313" y="1524994"/>
            <a:ext cx="8715375" cy="3720131"/>
          </a:xfrm>
          <a:custGeom>
            <a:avLst/>
            <a:gdLst>
              <a:gd name="connsiteX0" fmla="*/ 0 w 23234947"/>
              <a:gd name="connsiteY0" fmla="*/ 0 h 8928314"/>
              <a:gd name="connsiteX1" fmla="*/ 23234948 w 23234947"/>
              <a:gd name="connsiteY1" fmla="*/ 0 h 8928314"/>
              <a:gd name="connsiteX2" fmla="*/ 23234948 w 23234947"/>
              <a:gd name="connsiteY2" fmla="*/ 8928314 h 8928314"/>
              <a:gd name="connsiteX3" fmla="*/ 0 w 23234947"/>
              <a:gd name="connsiteY3" fmla="*/ 8928314 h 892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34947" h="8928314">
                <a:moveTo>
                  <a:pt x="0" y="0"/>
                </a:moveTo>
                <a:lnTo>
                  <a:pt x="23234948" y="0"/>
                </a:lnTo>
                <a:lnTo>
                  <a:pt x="23234948" y="8928314"/>
                </a:lnTo>
                <a:lnTo>
                  <a:pt x="0" y="8928314"/>
                </a:lnTo>
                <a:close/>
              </a:path>
            </a:pathLst>
          </a:custGeom>
          <a:noFill/>
          <a:ln w="1269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67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EB574549-4EA0-0814-9C09-DD80C467ED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52" y="883920"/>
            <a:ext cx="8029284" cy="487495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527AFFCF-1BB7-1528-C663-74E3796F8E0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8199" y="623393"/>
            <a:ext cx="2493784" cy="192446"/>
          </a:xfrm>
        </p:spPr>
        <p:txBody>
          <a:bodyPr anchor="t" anchorCtr="0"/>
          <a:lstStyle>
            <a:lvl1pPr marL="0" indent="0">
              <a:lnSpc>
                <a:spcPts val="975"/>
              </a:lnSpc>
              <a:spcBef>
                <a:spcPts val="0"/>
              </a:spcBef>
              <a:spcAft>
                <a:spcPts val="0"/>
              </a:spcAft>
              <a:buNone/>
              <a:defRPr sz="675" b="1" i="0">
                <a:solidFill>
                  <a:schemeClr val="accent1"/>
                </a:solidFill>
                <a:latin typeface="Everyday Sans" pitchFamily="2" charset="77"/>
              </a:defRPr>
            </a:lvl1pPr>
            <a:lvl2pPr marL="342906" indent="0">
              <a:buNone/>
              <a:defRPr sz="1500" b="1"/>
            </a:lvl2pPr>
            <a:lvl3pPr marL="685811" indent="0">
              <a:buNone/>
              <a:defRPr sz="1350" b="1"/>
            </a:lvl3pPr>
            <a:lvl4pPr marL="1028717" indent="0">
              <a:buNone/>
              <a:defRPr sz="1200" b="1"/>
            </a:lvl4pPr>
            <a:lvl5pPr marL="1371623" indent="0">
              <a:buNone/>
              <a:defRPr sz="1200" b="1"/>
            </a:lvl5pPr>
            <a:lvl6pPr marL="1714528" indent="0">
              <a:buNone/>
              <a:defRPr sz="1200" b="1"/>
            </a:lvl6pPr>
            <a:lvl7pPr marL="2057434" indent="0">
              <a:buNone/>
              <a:defRPr sz="1200" b="1"/>
            </a:lvl7pPr>
            <a:lvl8pPr marL="2400340" indent="0">
              <a:buNone/>
              <a:defRPr sz="1200" b="1"/>
            </a:lvl8pPr>
            <a:lvl9pPr marL="2743245" indent="0">
              <a:buNone/>
              <a:defRPr sz="1200" b="1"/>
            </a:lvl9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14120633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icture Placeholder 72">
            <a:extLst>
              <a:ext uri="{FF2B5EF4-FFF2-40B4-BE49-F238E27FC236}">
                <a16:creationId xmlns:a16="http://schemas.microsoft.com/office/drawing/2014/main" id="{29A8954E-7782-4C5D-A9FE-772AB9DC93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1"/>
            <a:ext cx="9143999" cy="4098635"/>
          </a:xfrm>
          <a:custGeom>
            <a:avLst/>
            <a:gdLst>
              <a:gd name="connsiteX0" fmla="*/ 572025 w 12191999"/>
              <a:gd name="connsiteY0" fmla="*/ 1352905 h 4918362"/>
              <a:gd name="connsiteX1" fmla="*/ 411813 w 12191999"/>
              <a:gd name="connsiteY1" fmla="*/ 1598236 h 4918362"/>
              <a:gd name="connsiteX2" fmla="*/ 2555639 w 12191999"/>
              <a:gd name="connsiteY2" fmla="*/ 1598169 h 4918362"/>
              <a:gd name="connsiteX3" fmla="*/ 2715241 w 12191999"/>
              <a:gd name="connsiteY3" fmla="*/ 1353241 h 4918362"/>
              <a:gd name="connsiteX4" fmla="*/ 2715241 w 12191999"/>
              <a:gd name="connsiteY4" fmla="*/ 1352905 h 4918362"/>
              <a:gd name="connsiteX5" fmla="*/ 1737773 w 12191999"/>
              <a:gd name="connsiteY5" fmla="*/ 611739 h 4918362"/>
              <a:gd name="connsiteX6" fmla="*/ 1737784 w 12191999"/>
              <a:gd name="connsiteY6" fmla="*/ 611773 h 4918362"/>
              <a:gd name="connsiteX7" fmla="*/ 1737773 w 12191999"/>
              <a:gd name="connsiteY7" fmla="*/ 611807 h 4918362"/>
              <a:gd name="connsiteX8" fmla="*/ 1085351 w 12191999"/>
              <a:gd name="connsiteY8" fmla="*/ 547415 h 4918362"/>
              <a:gd name="connsiteX9" fmla="*/ 1141811 w 12191999"/>
              <a:gd name="connsiteY9" fmla="*/ 547415 h 4918362"/>
              <a:gd name="connsiteX10" fmla="*/ 1199707 w 12191999"/>
              <a:gd name="connsiteY10" fmla="*/ 611807 h 4918362"/>
              <a:gd name="connsiteX11" fmla="*/ 1141811 w 12191999"/>
              <a:gd name="connsiteY11" fmla="*/ 675857 h 4918362"/>
              <a:gd name="connsiteX12" fmla="*/ 1141811 w 12191999"/>
              <a:gd name="connsiteY12" fmla="*/ 675744 h 4918362"/>
              <a:gd name="connsiteX13" fmla="*/ 1085351 w 12191999"/>
              <a:gd name="connsiteY13" fmla="*/ 677704 h 4918362"/>
              <a:gd name="connsiteX14" fmla="*/ 649583 w 12191999"/>
              <a:gd name="connsiteY14" fmla="*/ 547415 h 4918362"/>
              <a:gd name="connsiteX15" fmla="*/ 745180 w 12191999"/>
              <a:gd name="connsiteY15" fmla="*/ 547415 h 4918362"/>
              <a:gd name="connsiteX16" fmla="*/ 765694 w 12191999"/>
              <a:gd name="connsiteY16" fmla="*/ 573240 h 4918362"/>
              <a:gd name="connsiteX17" fmla="*/ 745180 w 12191999"/>
              <a:gd name="connsiteY17" fmla="*/ 597903 h 4918362"/>
              <a:gd name="connsiteX18" fmla="*/ 649583 w 12191999"/>
              <a:gd name="connsiteY18" fmla="*/ 597903 h 4918362"/>
              <a:gd name="connsiteX19" fmla="*/ 1913078 w 12191999"/>
              <a:gd name="connsiteY19" fmla="*/ 520642 h 4918362"/>
              <a:gd name="connsiteX20" fmla="*/ 1913078 w 12191999"/>
              <a:gd name="connsiteY20" fmla="*/ 703082 h 4918362"/>
              <a:gd name="connsiteX21" fmla="*/ 2081044 w 12191999"/>
              <a:gd name="connsiteY21" fmla="*/ 703082 h 4918362"/>
              <a:gd name="connsiteX22" fmla="*/ 2081044 w 12191999"/>
              <a:gd name="connsiteY22" fmla="*/ 676231 h 4918362"/>
              <a:gd name="connsiteX23" fmla="*/ 2081044 w 12191999"/>
              <a:gd name="connsiteY23" fmla="*/ 676117 h 4918362"/>
              <a:gd name="connsiteX24" fmla="*/ 1942596 w 12191999"/>
              <a:gd name="connsiteY24" fmla="*/ 676117 h 4918362"/>
              <a:gd name="connsiteX25" fmla="*/ 1942596 w 12191999"/>
              <a:gd name="connsiteY25" fmla="*/ 625333 h 4918362"/>
              <a:gd name="connsiteX26" fmla="*/ 2045600 w 12191999"/>
              <a:gd name="connsiteY26" fmla="*/ 625333 h 4918362"/>
              <a:gd name="connsiteX27" fmla="*/ 2045600 w 12191999"/>
              <a:gd name="connsiteY27" fmla="*/ 598096 h 4918362"/>
              <a:gd name="connsiteX28" fmla="*/ 1942596 w 12191999"/>
              <a:gd name="connsiteY28" fmla="*/ 598096 h 4918362"/>
              <a:gd name="connsiteX29" fmla="*/ 1942596 w 12191999"/>
              <a:gd name="connsiteY29" fmla="*/ 547585 h 4918362"/>
              <a:gd name="connsiteX30" fmla="*/ 2065567 w 12191999"/>
              <a:gd name="connsiteY30" fmla="*/ 547585 h 4918362"/>
              <a:gd name="connsiteX31" fmla="*/ 2081044 w 12191999"/>
              <a:gd name="connsiteY31" fmla="*/ 520642 h 4918362"/>
              <a:gd name="connsiteX32" fmla="*/ 1490325 w 12191999"/>
              <a:gd name="connsiteY32" fmla="*/ 520642 h 4918362"/>
              <a:gd name="connsiteX33" fmla="*/ 1490325 w 12191999"/>
              <a:gd name="connsiteY33" fmla="*/ 703082 h 4918362"/>
              <a:gd name="connsiteX34" fmla="*/ 1505095 w 12191999"/>
              <a:gd name="connsiteY34" fmla="*/ 703082 h 4918362"/>
              <a:gd name="connsiteX35" fmla="*/ 1519843 w 12191999"/>
              <a:gd name="connsiteY35" fmla="*/ 703082 h 4918362"/>
              <a:gd name="connsiteX36" fmla="*/ 1519843 w 12191999"/>
              <a:gd name="connsiteY36" fmla="*/ 567164 h 4918362"/>
              <a:gd name="connsiteX37" fmla="*/ 1634175 w 12191999"/>
              <a:gd name="connsiteY37" fmla="*/ 703082 h 4918362"/>
              <a:gd name="connsiteX38" fmla="*/ 1661984 w 12191999"/>
              <a:gd name="connsiteY38" fmla="*/ 703082 h 4918362"/>
              <a:gd name="connsiteX39" fmla="*/ 1661984 w 12191999"/>
              <a:gd name="connsiteY39" fmla="*/ 520642 h 4918362"/>
              <a:gd name="connsiteX40" fmla="*/ 1647190 w 12191999"/>
              <a:gd name="connsiteY40" fmla="*/ 520642 h 4918362"/>
              <a:gd name="connsiteX41" fmla="*/ 1632489 w 12191999"/>
              <a:gd name="connsiteY41" fmla="*/ 520642 h 4918362"/>
              <a:gd name="connsiteX42" fmla="*/ 1632489 w 12191999"/>
              <a:gd name="connsiteY42" fmla="*/ 656264 h 4918362"/>
              <a:gd name="connsiteX43" fmla="*/ 1518133 w 12191999"/>
              <a:gd name="connsiteY43" fmla="*/ 520642 h 4918362"/>
              <a:gd name="connsiteX44" fmla="*/ 1274993 w 12191999"/>
              <a:gd name="connsiteY44" fmla="*/ 520642 h 4918362"/>
              <a:gd name="connsiteX45" fmla="*/ 1274993 w 12191999"/>
              <a:gd name="connsiteY45" fmla="*/ 703082 h 4918362"/>
              <a:gd name="connsiteX46" fmla="*/ 1442959 w 12191999"/>
              <a:gd name="connsiteY46" fmla="*/ 703082 h 4918362"/>
              <a:gd name="connsiteX47" fmla="*/ 1442959 w 12191999"/>
              <a:gd name="connsiteY47" fmla="*/ 676231 h 4918362"/>
              <a:gd name="connsiteX48" fmla="*/ 1442959 w 12191999"/>
              <a:gd name="connsiteY48" fmla="*/ 676117 h 4918362"/>
              <a:gd name="connsiteX49" fmla="*/ 1304488 w 12191999"/>
              <a:gd name="connsiteY49" fmla="*/ 676117 h 4918362"/>
              <a:gd name="connsiteX50" fmla="*/ 1304488 w 12191999"/>
              <a:gd name="connsiteY50" fmla="*/ 625333 h 4918362"/>
              <a:gd name="connsiteX51" fmla="*/ 1407492 w 12191999"/>
              <a:gd name="connsiteY51" fmla="*/ 625333 h 4918362"/>
              <a:gd name="connsiteX52" fmla="*/ 1407492 w 12191999"/>
              <a:gd name="connsiteY52" fmla="*/ 598095 h 4918362"/>
              <a:gd name="connsiteX53" fmla="*/ 1304488 w 12191999"/>
              <a:gd name="connsiteY53" fmla="*/ 598095 h 4918362"/>
              <a:gd name="connsiteX54" fmla="*/ 1304488 w 12191999"/>
              <a:gd name="connsiteY54" fmla="*/ 547584 h 4918362"/>
              <a:gd name="connsiteX55" fmla="*/ 1427482 w 12191999"/>
              <a:gd name="connsiteY55" fmla="*/ 547584 h 4918362"/>
              <a:gd name="connsiteX56" fmla="*/ 1442959 w 12191999"/>
              <a:gd name="connsiteY56" fmla="*/ 520642 h 4918362"/>
              <a:gd name="connsiteX57" fmla="*/ 840615 w 12191999"/>
              <a:gd name="connsiteY57" fmla="*/ 520642 h 4918362"/>
              <a:gd name="connsiteX58" fmla="*/ 840615 w 12191999"/>
              <a:gd name="connsiteY58" fmla="*/ 703082 h 4918362"/>
              <a:gd name="connsiteX59" fmla="*/ 1008581 w 12191999"/>
              <a:gd name="connsiteY59" fmla="*/ 703082 h 4918362"/>
              <a:gd name="connsiteX60" fmla="*/ 1008581 w 12191999"/>
              <a:gd name="connsiteY60" fmla="*/ 676231 h 4918362"/>
              <a:gd name="connsiteX61" fmla="*/ 1008581 w 12191999"/>
              <a:gd name="connsiteY61" fmla="*/ 676117 h 4918362"/>
              <a:gd name="connsiteX62" fmla="*/ 870133 w 12191999"/>
              <a:gd name="connsiteY62" fmla="*/ 676117 h 4918362"/>
              <a:gd name="connsiteX63" fmla="*/ 870133 w 12191999"/>
              <a:gd name="connsiteY63" fmla="*/ 625333 h 4918362"/>
              <a:gd name="connsiteX64" fmla="*/ 973114 w 12191999"/>
              <a:gd name="connsiteY64" fmla="*/ 625333 h 4918362"/>
              <a:gd name="connsiteX65" fmla="*/ 973114 w 12191999"/>
              <a:gd name="connsiteY65" fmla="*/ 598095 h 4918362"/>
              <a:gd name="connsiteX66" fmla="*/ 870133 w 12191999"/>
              <a:gd name="connsiteY66" fmla="*/ 598095 h 4918362"/>
              <a:gd name="connsiteX67" fmla="*/ 870133 w 12191999"/>
              <a:gd name="connsiteY67" fmla="*/ 547584 h 4918362"/>
              <a:gd name="connsiteX68" fmla="*/ 993104 w 12191999"/>
              <a:gd name="connsiteY68" fmla="*/ 547584 h 4918362"/>
              <a:gd name="connsiteX69" fmla="*/ 1008581 w 12191999"/>
              <a:gd name="connsiteY69" fmla="*/ 520642 h 4918362"/>
              <a:gd name="connsiteX70" fmla="*/ 408245 w 12191999"/>
              <a:gd name="connsiteY70" fmla="*/ 520642 h 4918362"/>
              <a:gd name="connsiteX71" fmla="*/ 408245 w 12191999"/>
              <a:gd name="connsiteY71" fmla="*/ 547585 h 4918362"/>
              <a:gd name="connsiteX72" fmla="*/ 479452 w 12191999"/>
              <a:gd name="connsiteY72" fmla="*/ 547585 h 4918362"/>
              <a:gd name="connsiteX73" fmla="*/ 479452 w 12191999"/>
              <a:gd name="connsiteY73" fmla="*/ 703082 h 4918362"/>
              <a:gd name="connsiteX74" fmla="*/ 508970 w 12191999"/>
              <a:gd name="connsiteY74" fmla="*/ 703082 h 4918362"/>
              <a:gd name="connsiteX75" fmla="*/ 508970 w 12191999"/>
              <a:gd name="connsiteY75" fmla="*/ 547585 h 4918362"/>
              <a:gd name="connsiteX76" fmla="*/ 564381 w 12191999"/>
              <a:gd name="connsiteY76" fmla="*/ 547585 h 4918362"/>
              <a:gd name="connsiteX77" fmla="*/ 579904 w 12191999"/>
              <a:gd name="connsiteY77" fmla="*/ 520689 h 4918362"/>
              <a:gd name="connsiteX78" fmla="*/ 579904 w 12191999"/>
              <a:gd name="connsiteY78" fmla="*/ 520642 h 4918362"/>
              <a:gd name="connsiteX79" fmla="*/ 620066 w 12191999"/>
              <a:gd name="connsiteY79" fmla="*/ 520518 h 4918362"/>
              <a:gd name="connsiteX80" fmla="*/ 620066 w 12191999"/>
              <a:gd name="connsiteY80" fmla="*/ 702867 h 4918362"/>
              <a:gd name="connsiteX81" fmla="*/ 649697 w 12191999"/>
              <a:gd name="connsiteY81" fmla="*/ 702867 h 4918362"/>
              <a:gd name="connsiteX82" fmla="*/ 649697 w 12191999"/>
              <a:gd name="connsiteY82" fmla="*/ 625141 h 4918362"/>
              <a:gd name="connsiteX83" fmla="*/ 714773 w 12191999"/>
              <a:gd name="connsiteY83" fmla="*/ 625141 h 4918362"/>
              <a:gd name="connsiteX84" fmla="*/ 759585 w 12191999"/>
              <a:gd name="connsiteY84" fmla="*/ 702890 h 4918362"/>
              <a:gd name="connsiteX85" fmla="*/ 792499 w 12191999"/>
              <a:gd name="connsiteY85" fmla="*/ 702890 h 4918362"/>
              <a:gd name="connsiteX86" fmla="*/ 747391 w 12191999"/>
              <a:gd name="connsiteY86" fmla="*/ 624867 h 4918362"/>
              <a:gd name="connsiteX87" fmla="*/ 751243 w 12191999"/>
              <a:gd name="connsiteY87" fmla="*/ 624867 h 4918362"/>
              <a:gd name="connsiteX88" fmla="*/ 795212 w 12191999"/>
              <a:gd name="connsiteY88" fmla="*/ 572944 h 4918362"/>
              <a:gd name="connsiteX89" fmla="*/ 745271 w 12191999"/>
              <a:gd name="connsiteY89" fmla="*/ 520518 h 4918362"/>
              <a:gd name="connsiteX90" fmla="*/ 1795646 w 12191999"/>
              <a:gd name="connsiteY90" fmla="*/ 520450 h 4918362"/>
              <a:gd name="connsiteX91" fmla="*/ 1706569 w 12191999"/>
              <a:gd name="connsiteY91" fmla="*/ 611625 h 4918362"/>
              <a:gd name="connsiteX92" fmla="*/ 1795646 w 12191999"/>
              <a:gd name="connsiteY92" fmla="*/ 702982 h 4918362"/>
              <a:gd name="connsiteX93" fmla="*/ 1868130 w 12191999"/>
              <a:gd name="connsiteY93" fmla="*/ 702982 h 4918362"/>
              <a:gd name="connsiteX94" fmla="*/ 1868130 w 12191999"/>
              <a:gd name="connsiteY94" fmla="*/ 675857 h 4918362"/>
              <a:gd name="connsiteX95" fmla="*/ 1795646 w 12191999"/>
              <a:gd name="connsiteY95" fmla="*/ 675857 h 4918362"/>
              <a:gd name="connsiteX96" fmla="*/ 1752879 w 12191999"/>
              <a:gd name="connsiteY96" fmla="*/ 656141 h 4918362"/>
              <a:gd name="connsiteX97" fmla="*/ 1737784 w 12191999"/>
              <a:gd name="connsiteY97" fmla="*/ 611773 h 4918362"/>
              <a:gd name="connsiteX98" fmla="*/ 1752879 w 12191999"/>
              <a:gd name="connsiteY98" fmla="*/ 567166 h 4918362"/>
              <a:gd name="connsiteX99" fmla="*/ 1795646 w 12191999"/>
              <a:gd name="connsiteY99" fmla="*/ 547415 h 4918362"/>
              <a:gd name="connsiteX100" fmla="*/ 1852493 w 12191999"/>
              <a:gd name="connsiteY100" fmla="*/ 547415 h 4918362"/>
              <a:gd name="connsiteX101" fmla="*/ 1868130 w 12191999"/>
              <a:gd name="connsiteY101" fmla="*/ 520450 h 4918362"/>
              <a:gd name="connsiteX102" fmla="*/ 1141811 w 12191999"/>
              <a:gd name="connsiteY102" fmla="*/ 520268 h 4918362"/>
              <a:gd name="connsiteX103" fmla="*/ 1141811 w 12191999"/>
              <a:gd name="connsiteY103" fmla="*/ 520451 h 4918362"/>
              <a:gd name="connsiteX104" fmla="*/ 1055857 w 12191999"/>
              <a:gd name="connsiteY104" fmla="*/ 520451 h 4918362"/>
              <a:gd name="connsiteX105" fmla="*/ 1055857 w 12191999"/>
              <a:gd name="connsiteY105" fmla="*/ 702800 h 4918362"/>
              <a:gd name="connsiteX106" fmla="*/ 1141811 w 12191999"/>
              <a:gd name="connsiteY106" fmla="*/ 702800 h 4918362"/>
              <a:gd name="connsiteX107" fmla="*/ 1230911 w 12191999"/>
              <a:gd name="connsiteY107" fmla="*/ 611443 h 4918362"/>
              <a:gd name="connsiteX108" fmla="*/ 1141811 w 12191999"/>
              <a:gd name="connsiteY108" fmla="*/ 520268 h 4918362"/>
              <a:gd name="connsiteX109" fmla="*/ 0 w 12191999"/>
              <a:gd name="connsiteY109" fmla="*/ 0 h 4918362"/>
              <a:gd name="connsiteX110" fmla="*/ 12191999 w 12191999"/>
              <a:gd name="connsiteY110" fmla="*/ 0 h 4918362"/>
              <a:gd name="connsiteX111" fmla="*/ 12191999 w 12191999"/>
              <a:gd name="connsiteY111" fmla="*/ 4918362 h 4918362"/>
              <a:gd name="connsiteX112" fmla="*/ 0 w 12191999"/>
              <a:gd name="connsiteY112" fmla="*/ 4918362 h 4918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2191999" h="4918362">
                <a:moveTo>
                  <a:pt x="572025" y="1352905"/>
                </a:moveTo>
                <a:lnTo>
                  <a:pt x="411813" y="1598236"/>
                </a:lnTo>
                <a:lnTo>
                  <a:pt x="2555639" y="1598169"/>
                </a:lnTo>
                <a:lnTo>
                  <a:pt x="2715241" y="1353241"/>
                </a:lnTo>
                <a:lnTo>
                  <a:pt x="2715241" y="1352905"/>
                </a:lnTo>
                <a:close/>
                <a:moveTo>
                  <a:pt x="1737773" y="611739"/>
                </a:moveTo>
                <a:lnTo>
                  <a:pt x="1737784" y="611773"/>
                </a:lnTo>
                <a:lnTo>
                  <a:pt x="1737773" y="611807"/>
                </a:lnTo>
                <a:close/>
                <a:moveTo>
                  <a:pt x="1085351" y="547415"/>
                </a:moveTo>
                <a:lnTo>
                  <a:pt x="1141811" y="547415"/>
                </a:lnTo>
                <a:cubicBezTo>
                  <a:pt x="1178714" y="547415"/>
                  <a:pt x="1199707" y="578620"/>
                  <a:pt x="1199707" y="611807"/>
                </a:cubicBezTo>
                <a:cubicBezTo>
                  <a:pt x="1199707" y="644995"/>
                  <a:pt x="1178714" y="675857"/>
                  <a:pt x="1141811" y="675857"/>
                </a:cubicBezTo>
                <a:lnTo>
                  <a:pt x="1141811" y="675744"/>
                </a:lnTo>
                <a:lnTo>
                  <a:pt x="1085351" y="677704"/>
                </a:lnTo>
                <a:close/>
                <a:moveTo>
                  <a:pt x="649583" y="547415"/>
                </a:moveTo>
                <a:lnTo>
                  <a:pt x="745180" y="547415"/>
                </a:lnTo>
                <a:cubicBezTo>
                  <a:pt x="759380" y="547415"/>
                  <a:pt x="765694" y="559883"/>
                  <a:pt x="765694" y="573240"/>
                </a:cubicBezTo>
                <a:cubicBezTo>
                  <a:pt x="765694" y="587121"/>
                  <a:pt x="760018" y="597903"/>
                  <a:pt x="745180" y="597903"/>
                </a:cubicBezTo>
                <a:lnTo>
                  <a:pt x="649583" y="597903"/>
                </a:lnTo>
                <a:close/>
                <a:moveTo>
                  <a:pt x="1913078" y="520642"/>
                </a:moveTo>
                <a:lnTo>
                  <a:pt x="1913078" y="703082"/>
                </a:lnTo>
                <a:lnTo>
                  <a:pt x="2081044" y="703082"/>
                </a:lnTo>
                <a:lnTo>
                  <a:pt x="2081044" y="676231"/>
                </a:lnTo>
                <a:lnTo>
                  <a:pt x="2081044" y="676117"/>
                </a:lnTo>
                <a:lnTo>
                  <a:pt x="1942596" y="676117"/>
                </a:lnTo>
                <a:lnTo>
                  <a:pt x="1942596" y="625333"/>
                </a:lnTo>
                <a:lnTo>
                  <a:pt x="2045600" y="625333"/>
                </a:lnTo>
                <a:lnTo>
                  <a:pt x="2045600" y="598096"/>
                </a:lnTo>
                <a:lnTo>
                  <a:pt x="1942596" y="598096"/>
                </a:lnTo>
                <a:lnTo>
                  <a:pt x="1942596" y="547585"/>
                </a:lnTo>
                <a:lnTo>
                  <a:pt x="2065567" y="547585"/>
                </a:lnTo>
                <a:lnTo>
                  <a:pt x="2081044" y="520642"/>
                </a:lnTo>
                <a:close/>
                <a:moveTo>
                  <a:pt x="1490325" y="520642"/>
                </a:moveTo>
                <a:lnTo>
                  <a:pt x="1490325" y="703082"/>
                </a:lnTo>
                <a:lnTo>
                  <a:pt x="1505095" y="703082"/>
                </a:lnTo>
                <a:lnTo>
                  <a:pt x="1519843" y="703082"/>
                </a:lnTo>
                <a:lnTo>
                  <a:pt x="1519843" y="567164"/>
                </a:lnTo>
                <a:lnTo>
                  <a:pt x="1634175" y="703082"/>
                </a:lnTo>
                <a:lnTo>
                  <a:pt x="1661984" y="703082"/>
                </a:lnTo>
                <a:lnTo>
                  <a:pt x="1661984" y="520642"/>
                </a:lnTo>
                <a:lnTo>
                  <a:pt x="1647190" y="520642"/>
                </a:lnTo>
                <a:lnTo>
                  <a:pt x="1632489" y="520642"/>
                </a:lnTo>
                <a:lnTo>
                  <a:pt x="1632489" y="656264"/>
                </a:lnTo>
                <a:lnTo>
                  <a:pt x="1518133" y="520642"/>
                </a:lnTo>
                <a:close/>
                <a:moveTo>
                  <a:pt x="1274993" y="520642"/>
                </a:moveTo>
                <a:lnTo>
                  <a:pt x="1274993" y="703082"/>
                </a:lnTo>
                <a:lnTo>
                  <a:pt x="1442959" y="703082"/>
                </a:lnTo>
                <a:lnTo>
                  <a:pt x="1442959" y="676231"/>
                </a:lnTo>
                <a:lnTo>
                  <a:pt x="1442959" y="676117"/>
                </a:lnTo>
                <a:lnTo>
                  <a:pt x="1304488" y="676117"/>
                </a:lnTo>
                <a:lnTo>
                  <a:pt x="1304488" y="625333"/>
                </a:lnTo>
                <a:lnTo>
                  <a:pt x="1407492" y="625333"/>
                </a:lnTo>
                <a:lnTo>
                  <a:pt x="1407492" y="598095"/>
                </a:lnTo>
                <a:lnTo>
                  <a:pt x="1304488" y="598095"/>
                </a:lnTo>
                <a:lnTo>
                  <a:pt x="1304488" y="547584"/>
                </a:lnTo>
                <a:lnTo>
                  <a:pt x="1427482" y="547584"/>
                </a:lnTo>
                <a:lnTo>
                  <a:pt x="1442959" y="520642"/>
                </a:lnTo>
                <a:close/>
                <a:moveTo>
                  <a:pt x="840615" y="520642"/>
                </a:moveTo>
                <a:lnTo>
                  <a:pt x="840615" y="703082"/>
                </a:lnTo>
                <a:lnTo>
                  <a:pt x="1008581" y="703082"/>
                </a:lnTo>
                <a:lnTo>
                  <a:pt x="1008581" y="676231"/>
                </a:lnTo>
                <a:lnTo>
                  <a:pt x="1008581" y="676117"/>
                </a:lnTo>
                <a:lnTo>
                  <a:pt x="870133" y="676117"/>
                </a:lnTo>
                <a:lnTo>
                  <a:pt x="870133" y="625333"/>
                </a:lnTo>
                <a:lnTo>
                  <a:pt x="973114" y="625333"/>
                </a:lnTo>
                <a:lnTo>
                  <a:pt x="973114" y="598095"/>
                </a:lnTo>
                <a:lnTo>
                  <a:pt x="870133" y="598095"/>
                </a:lnTo>
                <a:lnTo>
                  <a:pt x="870133" y="547584"/>
                </a:lnTo>
                <a:lnTo>
                  <a:pt x="993104" y="547584"/>
                </a:lnTo>
                <a:lnTo>
                  <a:pt x="1008581" y="520642"/>
                </a:lnTo>
                <a:close/>
                <a:moveTo>
                  <a:pt x="408245" y="520642"/>
                </a:moveTo>
                <a:lnTo>
                  <a:pt x="408245" y="547585"/>
                </a:lnTo>
                <a:lnTo>
                  <a:pt x="479452" y="547585"/>
                </a:lnTo>
                <a:lnTo>
                  <a:pt x="479452" y="703082"/>
                </a:lnTo>
                <a:lnTo>
                  <a:pt x="508970" y="703082"/>
                </a:lnTo>
                <a:lnTo>
                  <a:pt x="508970" y="547585"/>
                </a:lnTo>
                <a:lnTo>
                  <a:pt x="564381" y="547585"/>
                </a:lnTo>
                <a:lnTo>
                  <a:pt x="579904" y="520689"/>
                </a:lnTo>
                <a:lnTo>
                  <a:pt x="579904" y="520642"/>
                </a:lnTo>
                <a:close/>
                <a:moveTo>
                  <a:pt x="620066" y="520518"/>
                </a:moveTo>
                <a:lnTo>
                  <a:pt x="620066" y="702867"/>
                </a:lnTo>
                <a:lnTo>
                  <a:pt x="649697" y="702867"/>
                </a:lnTo>
                <a:lnTo>
                  <a:pt x="649697" y="625141"/>
                </a:lnTo>
                <a:lnTo>
                  <a:pt x="714773" y="625141"/>
                </a:lnTo>
                <a:lnTo>
                  <a:pt x="759585" y="702890"/>
                </a:lnTo>
                <a:lnTo>
                  <a:pt x="792499" y="702890"/>
                </a:lnTo>
                <a:lnTo>
                  <a:pt x="747391" y="624867"/>
                </a:lnTo>
                <a:lnTo>
                  <a:pt x="751243" y="624867"/>
                </a:lnTo>
                <a:cubicBezTo>
                  <a:pt x="781877" y="622314"/>
                  <a:pt x="795212" y="598769"/>
                  <a:pt x="795212" y="572944"/>
                </a:cubicBezTo>
                <a:cubicBezTo>
                  <a:pt x="795212" y="544862"/>
                  <a:pt x="778185" y="520518"/>
                  <a:pt x="745271" y="520518"/>
                </a:cubicBezTo>
                <a:close/>
                <a:moveTo>
                  <a:pt x="1795646" y="520450"/>
                </a:moveTo>
                <a:cubicBezTo>
                  <a:pt x="1740599" y="520450"/>
                  <a:pt x="1706569" y="562436"/>
                  <a:pt x="1706569" y="611625"/>
                </a:cubicBezTo>
                <a:cubicBezTo>
                  <a:pt x="1706569" y="660130"/>
                  <a:pt x="1740599" y="702982"/>
                  <a:pt x="1795646" y="702982"/>
                </a:cubicBezTo>
                <a:lnTo>
                  <a:pt x="1868130" y="702982"/>
                </a:lnTo>
                <a:lnTo>
                  <a:pt x="1868130" y="675857"/>
                </a:lnTo>
                <a:lnTo>
                  <a:pt x="1795646" y="675857"/>
                </a:lnTo>
                <a:cubicBezTo>
                  <a:pt x="1777206" y="675857"/>
                  <a:pt x="1762738" y="668056"/>
                  <a:pt x="1752879" y="656141"/>
                </a:cubicBezTo>
                <a:lnTo>
                  <a:pt x="1737784" y="611773"/>
                </a:lnTo>
                <a:lnTo>
                  <a:pt x="1752879" y="567166"/>
                </a:lnTo>
                <a:cubicBezTo>
                  <a:pt x="1762738" y="555216"/>
                  <a:pt x="1777206" y="547415"/>
                  <a:pt x="1795646" y="547415"/>
                </a:cubicBezTo>
                <a:lnTo>
                  <a:pt x="1852493" y="547415"/>
                </a:lnTo>
                <a:lnTo>
                  <a:pt x="1868130" y="520450"/>
                </a:lnTo>
                <a:close/>
                <a:moveTo>
                  <a:pt x="1141811" y="520268"/>
                </a:moveTo>
                <a:lnTo>
                  <a:pt x="1141811" y="520451"/>
                </a:lnTo>
                <a:lnTo>
                  <a:pt x="1055857" y="520451"/>
                </a:lnTo>
                <a:lnTo>
                  <a:pt x="1055857" y="702800"/>
                </a:lnTo>
                <a:lnTo>
                  <a:pt x="1141811" y="702800"/>
                </a:lnTo>
                <a:cubicBezTo>
                  <a:pt x="1196858" y="702800"/>
                  <a:pt x="1230911" y="659948"/>
                  <a:pt x="1230911" y="611443"/>
                </a:cubicBezTo>
                <a:cubicBezTo>
                  <a:pt x="1230911" y="562345"/>
                  <a:pt x="1196858" y="520268"/>
                  <a:pt x="1141811" y="520268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4918362"/>
                </a:lnTo>
                <a:lnTo>
                  <a:pt x="0" y="491836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350" b="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60F84EC-7075-4184-87F7-515AD959AF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4101658"/>
            <a:ext cx="9144000" cy="1311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D2E7A7-7090-45BF-8A87-49339D70F60E}"/>
              </a:ext>
            </a:extLst>
          </p:cNvPr>
          <p:cNvSpPr txBox="1"/>
          <p:nvPr userDrawn="1"/>
        </p:nvSpPr>
        <p:spPr>
          <a:xfrm>
            <a:off x="7293907" y="4151554"/>
            <a:ext cx="15985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#BeyondPossible</a:t>
            </a:r>
            <a:endParaRPr lang="en-IN" sz="1200" b="1">
              <a:solidFill>
                <a:schemeClr val="bg1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sp>
        <p:nvSpPr>
          <p:cNvPr id="15" name="Title 13">
            <a:extLst>
              <a:ext uri="{FF2B5EF4-FFF2-40B4-BE49-F238E27FC236}">
                <a16:creationId xmlns:a16="http://schemas.microsoft.com/office/drawing/2014/main" id="{9C43D408-7524-454D-8FEE-249A98A8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84" y="1542561"/>
            <a:ext cx="4307910" cy="510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IN" sz="3600" b="1">
                <a:solidFill>
                  <a:schemeClr val="bg1"/>
                </a:solidFill>
                <a:latin typeface="Poppins" panose="00000500000000000000" pitchFamily="50" charset="0"/>
                <a:ea typeface="+mn-ea"/>
                <a:cs typeface="Poppins" panose="00000500000000000000" pitchFamily="50" charset="0"/>
              </a:defRPr>
            </a:lvl1pPr>
          </a:lstStyle>
          <a:p>
            <a:r>
              <a:rPr lang="en-US"/>
              <a:t>Click To Add Presentation Title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1B56E7-B3E5-422F-B9CB-10067D712F64}"/>
              </a:ext>
            </a:extLst>
          </p:cNvPr>
          <p:cNvSpPr txBox="1"/>
          <p:nvPr userDrawn="1"/>
        </p:nvSpPr>
        <p:spPr>
          <a:xfrm>
            <a:off x="-46566" y="5479407"/>
            <a:ext cx="2379177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75" dirty="0">
                <a:solidFill>
                  <a:prstClr val="black">
                    <a:lumMod val="50000"/>
                    <a:lumOff val="50000"/>
                  </a:prst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© COPYRIGHT 2026, TREDENCE. ALL RIGHTS RESERVED</a:t>
            </a:r>
            <a:endParaRPr lang="en-IN" sz="675" dirty="0">
              <a:solidFill>
                <a:prstClr val="black">
                  <a:lumMod val="50000"/>
                  <a:lumOff val="50000"/>
                </a:prstClr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47CA167-E21C-40EC-8453-C507242B3801}"/>
              </a:ext>
            </a:extLst>
          </p:cNvPr>
          <p:cNvGrpSpPr/>
          <p:nvPr userDrawn="1"/>
        </p:nvGrpSpPr>
        <p:grpSpPr>
          <a:xfrm>
            <a:off x="4426722" y="5548075"/>
            <a:ext cx="290557" cy="0"/>
            <a:chOff x="5905144" y="6657690"/>
            <a:chExt cx="387409" cy="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9367B13-A725-4567-90CD-C035869632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05144" y="6657690"/>
              <a:ext cx="71215" cy="0"/>
            </a:xfrm>
            <a:prstGeom prst="line">
              <a:avLst/>
            </a:prstGeom>
            <a:noFill/>
            <a:ln w="28575" cap="flat" cmpd="sng" algn="ctr">
              <a:solidFill>
                <a:srgbClr val="FE5000"/>
              </a:solidFill>
              <a:prstDash val="solid"/>
              <a:miter lim="800000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409F5F6-DA6E-4FE1-B01D-5266AE5CC1D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21338" y="6657690"/>
              <a:ext cx="71215" cy="0"/>
            </a:xfrm>
            <a:prstGeom prst="line">
              <a:avLst/>
            </a:prstGeom>
            <a:noFill/>
            <a:ln w="28575" cap="flat" cmpd="sng" algn="ctr">
              <a:solidFill>
                <a:srgbClr val="FE5000"/>
              </a:solidFill>
              <a:prstDash val="solid"/>
              <a:miter lim="800000"/>
            </a:ln>
            <a:effectLst/>
          </p:spPr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BD9191F7-054A-44E7-BC38-60848194304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00869" y="5486530"/>
            <a:ext cx="135738" cy="160001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E4EDD91-DC9D-46F2-A44B-D5FA4C5B0057}"/>
              </a:ext>
            </a:extLst>
          </p:cNvPr>
          <p:cNvCxnSpPr>
            <a:cxnSpLocks/>
          </p:cNvCxnSpPr>
          <p:nvPr userDrawn="1"/>
        </p:nvCxnSpPr>
        <p:spPr>
          <a:xfrm>
            <a:off x="0" y="5413373"/>
            <a:ext cx="9144000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28412A-6734-4623-AF1C-5098C8CDC0E2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06184" y="2741309"/>
            <a:ext cx="4307910" cy="368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sz="135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" panose="00000500000000000000" pitchFamily="50" charset="0"/>
                <a:ea typeface="+mn-ea"/>
                <a:cs typeface="Poppins" panose="00000500000000000000" pitchFamily="50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171450" marR="0" lvl="0" indent="-1714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Click to add sub title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858D9A87-AD07-4FBC-AFF1-C3E6D6AAF7BA}"/>
              </a:ext>
            </a:extLst>
          </p:cNvPr>
          <p:cNvPicPr>
            <a:picLocks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6184" y="1126749"/>
            <a:ext cx="1728000" cy="204443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29AC5A9A-3A59-4130-B7C5-1A17CBB3C8B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67822" y="1102647"/>
            <a:ext cx="233759" cy="259732"/>
          </a:xfrm>
          <a:prstGeom prst="rect">
            <a:avLst/>
          </a:prstGeom>
        </p:spPr>
      </p:pic>
      <p:sp>
        <p:nvSpPr>
          <p:cNvPr id="48" name="Text Placeholder 16">
            <a:extLst>
              <a:ext uri="{FF2B5EF4-FFF2-40B4-BE49-F238E27FC236}">
                <a16:creationId xmlns:a16="http://schemas.microsoft.com/office/drawing/2014/main" id="{BAE7827E-2E76-421F-8CB8-2E09FEBF6A5C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20345" y="1138079"/>
            <a:ext cx="934551" cy="1877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675" spc="225" smtClean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1pPr>
            <a:lvl2pPr marL="128588" indent="0">
              <a:buFont typeface="Arial" panose="020B0604020202020204" pitchFamily="34" charset="0"/>
              <a:buNone/>
              <a:defRPr lang="en-US" sz="1350" smtClean="0"/>
            </a:lvl2pPr>
            <a:lvl3pPr marL="471488" indent="0">
              <a:buFont typeface="Arial" panose="020B0604020202020204" pitchFamily="34" charset="0"/>
              <a:buNone/>
              <a:defRPr lang="en-US" sz="1350" smtClean="0"/>
            </a:lvl3pPr>
            <a:lvl4pPr marL="814388" indent="0">
              <a:buFont typeface="Arial" panose="020B0604020202020204" pitchFamily="34" charset="0"/>
              <a:buNone/>
              <a:defRPr lang="en-US" smtClean="0"/>
            </a:lvl4pPr>
            <a:lvl5pPr marL="1157288" indent="0">
              <a:buFont typeface="Arial" panose="020B0604020202020204" pitchFamily="34" charset="0"/>
              <a:buNone/>
              <a:defRPr lang="en-IN"/>
            </a:lvl5pPr>
          </a:lstStyle>
          <a:p>
            <a:pPr marL="0" lvl="0"/>
            <a:r>
              <a:rPr lang="en-US"/>
              <a:t>ADD VERTICAL</a:t>
            </a:r>
            <a:endParaRPr lang="en-IN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FF5C59B-4A82-4491-886A-BF0F5A891054}"/>
              </a:ext>
            </a:extLst>
          </p:cNvPr>
          <p:cNvGrpSpPr/>
          <p:nvPr userDrawn="1"/>
        </p:nvGrpSpPr>
        <p:grpSpPr>
          <a:xfrm>
            <a:off x="306184" y="433717"/>
            <a:ext cx="1254599" cy="152262"/>
            <a:chOff x="762411" y="520460"/>
            <a:chExt cx="1672799" cy="182714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5956986-FB05-45FE-8E6D-987405EF7182}"/>
                </a:ext>
              </a:extLst>
            </p:cNvPr>
            <p:cNvSpPr/>
            <p:nvPr/>
          </p:nvSpPr>
          <p:spPr>
            <a:xfrm>
              <a:off x="1410136" y="520460"/>
              <a:ext cx="175054" cy="182531"/>
            </a:xfrm>
            <a:custGeom>
              <a:avLst/>
              <a:gdLst>
                <a:gd name="connsiteX0" fmla="*/ 85841 w 175054"/>
                <a:gd name="connsiteY0" fmla="*/ -9 h 182531"/>
                <a:gd name="connsiteX1" fmla="*/ -113 w 175054"/>
                <a:gd name="connsiteY1" fmla="*/ -9 h 182531"/>
                <a:gd name="connsiteX2" fmla="*/ -113 w 175054"/>
                <a:gd name="connsiteY2" fmla="*/ 182340 h 182531"/>
                <a:gd name="connsiteX3" fmla="*/ 85841 w 175054"/>
                <a:gd name="connsiteY3" fmla="*/ 182340 h 182531"/>
                <a:gd name="connsiteX4" fmla="*/ 174941 w 175054"/>
                <a:gd name="connsiteY4" fmla="*/ 90983 h 182531"/>
                <a:gd name="connsiteX5" fmla="*/ 85841 w 175054"/>
                <a:gd name="connsiteY5" fmla="*/ -192 h 182531"/>
                <a:gd name="connsiteX6" fmla="*/ 85841 w 175054"/>
                <a:gd name="connsiteY6" fmla="*/ 155284 h 182531"/>
                <a:gd name="connsiteX7" fmla="*/ 29381 w 175054"/>
                <a:gd name="connsiteY7" fmla="*/ 157244 h 182531"/>
                <a:gd name="connsiteX8" fmla="*/ 29381 w 175054"/>
                <a:gd name="connsiteY8" fmla="*/ 26955 h 182531"/>
                <a:gd name="connsiteX9" fmla="*/ 85841 w 175054"/>
                <a:gd name="connsiteY9" fmla="*/ 26955 h 182531"/>
                <a:gd name="connsiteX10" fmla="*/ 143737 w 175054"/>
                <a:gd name="connsiteY10" fmla="*/ 91347 h 182531"/>
                <a:gd name="connsiteX11" fmla="*/ 85841 w 175054"/>
                <a:gd name="connsiteY11" fmla="*/ 155397 h 182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054" h="182531">
                  <a:moveTo>
                    <a:pt x="85841" y="-9"/>
                  </a:moveTo>
                  <a:lnTo>
                    <a:pt x="-113" y="-9"/>
                  </a:lnTo>
                  <a:lnTo>
                    <a:pt x="-113" y="182340"/>
                  </a:lnTo>
                  <a:lnTo>
                    <a:pt x="85841" y="182340"/>
                  </a:lnTo>
                  <a:cubicBezTo>
                    <a:pt x="140888" y="182340"/>
                    <a:pt x="174941" y="139488"/>
                    <a:pt x="174941" y="90983"/>
                  </a:cubicBezTo>
                  <a:cubicBezTo>
                    <a:pt x="174941" y="41885"/>
                    <a:pt x="140888" y="-192"/>
                    <a:pt x="85841" y="-192"/>
                  </a:cubicBezTo>
                  <a:moveTo>
                    <a:pt x="85841" y="155284"/>
                  </a:moveTo>
                  <a:lnTo>
                    <a:pt x="29381" y="157244"/>
                  </a:lnTo>
                  <a:lnTo>
                    <a:pt x="29381" y="26955"/>
                  </a:lnTo>
                  <a:lnTo>
                    <a:pt x="85841" y="26955"/>
                  </a:lnTo>
                  <a:cubicBezTo>
                    <a:pt x="122744" y="26955"/>
                    <a:pt x="143737" y="58160"/>
                    <a:pt x="143737" y="91347"/>
                  </a:cubicBezTo>
                  <a:cubicBezTo>
                    <a:pt x="143737" y="124535"/>
                    <a:pt x="122744" y="155397"/>
                    <a:pt x="85841" y="155397"/>
                  </a:cubicBezTo>
                </a:path>
              </a:pathLst>
            </a:custGeom>
            <a:solidFill>
              <a:schemeClr val="bg1"/>
            </a:solidFill>
            <a:ln w="2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933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58AFD66-E5EA-4EBD-8249-710C8E20C73D}"/>
                </a:ext>
              </a:extLst>
            </p:cNvPr>
            <p:cNvSpPr/>
            <p:nvPr/>
          </p:nvSpPr>
          <p:spPr>
            <a:xfrm>
              <a:off x="762411" y="520643"/>
              <a:ext cx="171658" cy="182440"/>
            </a:xfrm>
            <a:custGeom>
              <a:avLst/>
              <a:gdLst>
                <a:gd name="connsiteX0" fmla="*/ 0 w 171658"/>
                <a:gd name="connsiteY0" fmla="*/ 26942 h 182440"/>
                <a:gd name="connsiteX1" fmla="*/ 71207 w 171658"/>
                <a:gd name="connsiteY1" fmla="*/ 26942 h 182440"/>
                <a:gd name="connsiteX2" fmla="*/ 71207 w 171658"/>
                <a:gd name="connsiteY2" fmla="*/ 182440 h 182440"/>
                <a:gd name="connsiteX3" fmla="*/ 100725 w 171658"/>
                <a:gd name="connsiteY3" fmla="*/ 182440 h 182440"/>
                <a:gd name="connsiteX4" fmla="*/ 100725 w 171658"/>
                <a:gd name="connsiteY4" fmla="*/ 26942 h 182440"/>
                <a:gd name="connsiteX5" fmla="*/ 156136 w 171658"/>
                <a:gd name="connsiteY5" fmla="*/ 26942 h 182440"/>
                <a:gd name="connsiteX6" fmla="*/ 171659 w 171658"/>
                <a:gd name="connsiteY6" fmla="*/ 46 h 182440"/>
                <a:gd name="connsiteX7" fmla="*/ 171659 w 171658"/>
                <a:gd name="connsiteY7" fmla="*/ 0 h 182440"/>
                <a:gd name="connsiteX8" fmla="*/ 0 w 171658"/>
                <a:gd name="connsiteY8" fmla="*/ 0 h 182440"/>
                <a:gd name="connsiteX9" fmla="*/ 0 w 171658"/>
                <a:gd name="connsiteY9" fmla="*/ 26942 h 18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658" h="182440">
                  <a:moveTo>
                    <a:pt x="0" y="26942"/>
                  </a:moveTo>
                  <a:lnTo>
                    <a:pt x="71207" y="26942"/>
                  </a:lnTo>
                  <a:lnTo>
                    <a:pt x="71207" y="182440"/>
                  </a:lnTo>
                  <a:lnTo>
                    <a:pt x="100725" y="182440"/>
                  </a:lnTo>
                  <a:lnTo>
                    <a:pt x="100725" y="26942"/>
                  </a:lnTo>
                  <a:lnTo>
                    <a:pt x="156136" y="26942"/>
                  </a:lnTo>
                  <a:lnTo>
                    <a:pt x="171659" y="46"/>
                  </a:lnTo>
                  <a:lnTo>
                    <a:pt x="171659" y="0"/>
                  </a:lnTo>
                  <a:lnTo>
                    <a:pt x="0" y="0"/>
                  </a:lnTo>
                  <a:lnTo>
                    <a:pt x="0" y="26942"/>
                  </a:lnTo>
                  <a:close/>
                </a:path>
              </a:pathLst>
            </a:custGeom>
            <a:solidFill>
              <a:schemeClr val="bg1"/>
            </a:solidFill>
            <a:ln w="2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933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D226712-9802-4E21-A7AE-177D7B3EB1FF}"/>
                </a:ext>
              </a:extLst>
            </p:cNvPr>
            <p:cNvSpPr/>
            <p:nvPr/>
          </p:nvSpPr>
          <p:spPr>
            <a:xfrm>
              <a:off x="2267244" y="520643"/>
              <a:ext cx="167966" cy="182440"/>
            </a:xfrm>
            <a:custGeom>
              <a:avLst/>
              <a:gdLst>
                <a:gd name="connsiteX0" fmla="*/ 29518 w 167966"/>
                <a:gd name="connsiteY0" fmla="*/ 104691 h 182440"/>
                <a:gd name="connsiteX1" fmla="*/ 132522 w 167966"/>
                <a:gd name="connsiteY1" fmla="*/ 104691 h 182440"/>
                <a:gd name="connsiteX2" fmla="*/ 132522 w 167966"/>
                <a:gd name="connsiteY2" fmla="*/ 77453 h 182440"/>
                <a:gd name="connsiteX3" fmla="*/ 29518 w 167966"/>
                <a:gd name="connsiteY3" fmla="*/ 77453 h 182440"/>
                <a:gd name="connsiteX4" fmla="*/ 29518 w 167966"/>
                <a:gd name="connsiteY4" fmla="*/ 26942 h 182440"/>
                <a:gd name="connsiteX5" fmla="*/ 152489 w 167966"/>
                <a:gd name="connsiteY5" fmla="*/ 26942 h 182440"/>
                <a:gd name="connsiteX6" fmla="*/ 167966 w 167966"/>
                <a:gd name="connsiteY6" fmla="*/ 0 h 182440"/>
                <a:gd name="connsiteX7" fmla="*/ 0 w 167966"/>
                <a:gd name="connsiteY7" fmla="*/ 0 h 182440"/>
                <a:gd name="connsiteX8" fmla="*/ 0 w 167966"/>
                <a:gd name="connsiteY8" fmla="*/ 182440 h 182440"/>
                <a:gd name="connsiteX9" fmla="*/ 167966 w 167966"/>
                <a:gd name="connsiteY9" fmla="*/ 182440 h 182440"/>
                <a:gd name="connsiteX10" fmla="*/ 167966 w 167966"/>
                <a:gd name="connsiteY10" fmla="*/ 155589 h 182440"/>
                <a:gd name="connsiteX11" fmla="*/ 167966 w 167966"/>
                <a:gd name="connsiteY11" fmla="*/ 155475 h 182440"/>
                <a:gd name="connsiteX12" fmla="*/ 29518 w 167966"/>
                <a:gd name="connsiteY12" fmla="*/ 155475 h 182440"/>
                <a:gd name="connsiteX13" fmla="*/ 29518 w 167966"/>
                <a:gd name="connsiteY13" fmla="*/ 104691 h 18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966" h="182440">
                  <a:moveTo>
                    <a:pt x="29518" y="104691"/>
                  </a:moveTo>
                  <a:lnTo>
                    <a:pt x="132522" y="104691"/>
                  </a:lnTo>
                  <a:lnTo>
                    <a:pt x="132522" y="77453"/>
                  </a:lnTo>
                  <a:lnTo>
                    <a:pt x="29518" y="77453"/>
                  </a:lnTo>
                  <a:lnTo>
                    <a:pt x="29518" y="26942"/>
                  </a:lnTo>
                  <a:lnTo>
                    <a:pt x="152489" y="26942"/>
                  </a:lnTo>
                  <a:lnTo>
                    <a:pt x="167966" y="0"/>
                  </a:lnTo>
                  <a:lnTo>
                    <a:pt x="0" y="0"/>
                  </a:lnTo>
                  <a:lnTo>
                    <a:pt x="0" y="182440"/>
                  </a:lnTo>
                  <a:lnTo>
                    <a:pt x="167966" y="182440"/>
                  </a:lnTo>
                  <a:lnTo>
                    <a:pt x="167966" y="155589"/>
                  </a:lnTo>
                  <a:lnTo>
                    <a:pt x="167966" y="155475"/>
                  </a:lnTo>
                  <a:lnTo>
                    <a:pt x="29518" y="155475"/>
                  </a:lnTo>
                  <a:lnTo>
                    <a:pt x="29518" y="104691"/>
                  </a:lnTo>
                  <a:close/>
                </a:path>
              </a:pathLst>
            </a:custGeom>
            <a:solidFill>
              <a:schemeClr val="bg1"/>
            </a:solidFill>
            <a:ln w="2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933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1F8B114-2326-4248-AC35-CFFCCD58496E}"/>
                </a:ext>
              </a:extLst>
            </p:cNvPr>
            <p:cNvSpPr/>
            <p:nvPr/>
          </p:nvSpPr>
          <p:spPr>
            <a:xfrm>
              <a:off x="974345" y="520711"/>
              <a:ext cx="175146" cy="182371"/>
            </a:xfrm>
            <a:custGeom>
              <a:avLst/>
              <a:gdLst>
                <a:gd name="connsiteX0" fmla="*/ 131064 w 175146"/>
                <a:gd name="connsiteY0" fmla="*/ 104157 h 182371"/>
                <a:gd name="connsiteX1" fmla="*/ 175033 w 175146"/>
                <a:gd name="connsiteY1" fmla="*/ 52234 h 182371"/>
                <a:gd name="connsiteX2" fmla="*/ 125092 w 175146"/>
                <a:gd name="connsiteY2" fmla="*/ -192 h 182371"/>
                <a:gd name="connsiteX3" fmla="*/ -113 w 175146"/>
                <a:gd name="connsiteY3" fmla="*/ -192 h 182371"/>
                <a:gd name="connsiteX4" fmla="*/ -113 w 175146"/>
                <a:gd name="connsiteY4" fmla="*/ 182157 h 182371"/>
                <a:gd name="connsiteX5" fmla="*/ 29518 w 175146"/>
                <a:gd name="connsiteY5" fmla="*/ 182157 h 182371"/>
                <a:gd name="connsiteX6" fmla="*/ 29518 w 175146"/>
                <a:gd name="connsiteY6" fmla="*/ 104431 h 182371"/>
                <a:gd name="connsiteX7" fmla="*/ 94594 w 175146"/>
                <a:gd name="connsiteY7" fmla="*/ 104431 h 182371"/>
                <a:gd name="connsiteX8" fmla="*/ 139406 w 175146"/>
                <a:gd name="connsiteY8" fmla="*/ 182180 h 182371"/>
                <a:gd name="connsiteX9" fmla="*/ 172320 w 175146"/>
                <a:gd name="connsiteY9" fmla="*/ 182180 h 182371"/>
                <a:gd name="connsiteX10" fmla="*/ 127212 w 175146"/>
                <a:gd name="connsiteY10" fmla="*/ 104157 h 182371"/>
                <a:gd name="connsiteX11" fmla="*/ 131064 w 175146"/>
                <a:gd name="connsiteY11" fmla="*/ 104157 h 182371"/>
                <a:gd name="connsiteX12" fmla="*/ 125092 w 175146"/>
                <a:gd name="connsiteY12" fmla="*/ 77193 h 182371"/>
                <a:gd name="connsiteX13" fmla="*/ 29404 w 175146"/>
                <a:gd name="connsiteY13" fmla="*/ 77193 h 182371"/>
                <a:gd name="connsiteX14" fmla="*/ 29404 w 175146"/>
                <a:gd name="connsiteY14" fmla="*/ 26705 h 182371"/>
                <a:gd name="connsiteX15" fmla="*/ 125001 w 175146"/>
                <a:gd name="connsiteY15" fmla="*/ 26705 h 182371"/>
                <a:gd name="connsiteX16" fmla="*/ 145515 w 175146"/>
                <a:gd name="connsiteY16" fmla="*/ 52530 h 182371"/>
                <a:gd name="connsiteX17" fmla="*/ 125001 w 175146"/>
                <a:gd name="connsiteY17" fmla="*/ 77193 h 182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5146" h="182371">
                  <a:moveTo>
                    <a:pt x="131064" y="104157"/>
                  </a:moveTo>
                  <a:cubicBezTo>
                    <a:pt x="161698" y="101604"/>
                    <a:pt x="175033" y="78059"/>
                    <a:pt x="175033" y="52234"/>
                  </a:cubicBezTo>
                  <a:cubicBezTo>
                    <a:pt x="175033" y="24152"/>
                    <a:pt x="158006" y="-192"/>
                    <a:pt x="125092" y="-192"/>
                  </a:cubicBezTo>
                  <a:lnTo>
                    <a:pt x="-113" y="-192"/>
                  </a:lnTo>
                  <a:lnTo>
                    <a:pt x="-113" y="182157"/>
                  </a:lnTo>
                  <a:lnTo>
                    <a:pt x="29518" y="182157"/>
                  </a:lnTo>
                  <a:lnTo>
                    <a:pt x="29518" y="104431"/>
                  </a:lnTo>
                  <a:lnTo>
                    <a:pt x="94594" y="104431"/>
                  </a:lnTo>
                  <a:lnTo>
                    <a:pt x="139406" y="182180"/>
                  </a:lnTo>
                  <a:lnTo>
                    <a:pt x="172320" y="182180"/>
                  </a:lnTo>
                  <a:lnTo>
                    <a:pt x="127212" y="104157"/>
                  </a:lnTo>
                  <a:lnTo>
                    <a:pt x="131064" y="104157"/>
                  </a:lnTo>
                  <a:close/>
                  <a:moveTo>
                    <a:pt x="125092" y="77193"/>
                  </a:moveTo>
                  <a:lnTo>
                    <a:pt x="29404" y="77193"/>
                  </a:lnTo>
                  <a:lnTo>
                    <a:pt x="29404" y="26705"/>
                  </a:lnTo>
                  <a:lnTo>
                    <a:pt x="125001" y="26705"/>
                  </a:lnTo>
                  <a:cubicBezTo>
                    <a:pt x="139201" y="26705"/>
                    <a:pt x="145515" y="39173"/>
                    <a:pt x="145515" y="52530"/>
                  </a:cubicBezTo>
                  <a:cubicBezTo>
                    <a:pt x="145515" y="66411"/>
                    <a:pt x="139839" y="77193"/>
                    <a:pt x="125001" y="77193"/>
                  </a:cubicBezTo>
                </a:path>
              </a:pathLst>
            </a:custGeom>
            <a:solidFill>
              <a:schemeClr val="bg1"/>
            </a:solidFill>
            <a:ln w="2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933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5CF4076-3AF1-4680-BF74-9E6D4072D058}"/>
                </a:ext>
              </a:extLst>
            </p:cNvPr>
            <p:cNvSpPr/>
            <p:nvPr/>
          </p:nvSpPr>
          <p:spPr>
            <a:xfrm>
              <a:off x="2060848" y="520643"/>
              <a:ext cx="161561" cy="182531"/>
            </a:xfrm>
            <a:custGeom>
              <a:avLst/>
              <a:gdLst>
                <a:gd name="connsiteX0" fmla="*/ 31091 w 161561"/>
                <a:gd name="connsiteY0" fmla="*/ 91165 h 182531"/>
                <a:gd name="connsiteX1" fmla="*/ 88964 w 161561"/>
                <a:gd name="connsiteY1" fmla="*/ 26773 h 182531"/>
                <a:gd name="connsiteX2" fmla="*/ 145811 w 161561"/>
                <a:gd name="connsiteY2" fmla="*/ 26773 h 182531"/>
                <a:gd name="connsiteX3" fmla="*/ 161448 w 161561"/>
                <a:gd name="connsiteY3" fmla="*/ -192 h 182531"/>
                <a:gd name="connsiteX4" fmla="*/ 88964 w 161561"/>
                <a:gd name="connsiteY4" fmla="*/ -192 h 182531"/>
                <a:gd name="connsiteX5" fmla="*/ -113 w 161561"/>
                <a:gd name="connsiteY5" fmla="*/ 90983 h 182531"/>
                <a:gd name="connsiteX6" fmla="*/ 88964 w 161561"/>
                <a:gd name="connsiteY6" fmla="*/ 182340 h 182531"/>
                <a:gd name="connsiteX7" fmla="*/ 161448 w 161561"/>
                <a:gd name="connsiteY7" fmla="*/ 182340 h 182531"/>
                <a:gd name="connsiteX8" fmla="*/ 161448 w 161561"/>
                <a:gd name="connsiteY8" fmla="*/ 155215 h 182531"/>
                <a:gd name="connsiteX9" fmla="*/ 88964 w 161561"/>
                <a:gd name="connsiteY9" fmla="*/ 155215 h 182531"/>
                <a:gd name="connsiteX10" fmla="*/ 31091 w 161561"/>
                <a:gd name="connsiteY10" fmla="*/ 91097 h 182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1561" h="182531">
                  <a:moveTo>
                    <a:pt x="31091" y="91165"/>
                  </a:moveTo>
                  <a:cubicBezTo>
                    <a:pt x="31091" y="57977"/>
                    <a:pt x="52084" y="26773"/>
                    <a:pt x="88964" y="26773"/>
                  </a:cubicBezTo>
                  <a:lnTo>
                    <a:pt x="145811" y="26773"/>
                  </a:lnTo>
                  <a:lnTo>
                    <a:pt x="161448" y="-192"/>
                  </a:lnTo>
                  <a:lnTo>
                    <a:pt x="88964" y="-192"/>
                  </a:lnTo>
                  <a:cubicBezTo>
                    <a:pt x="33917" y="-192"/>
                    <a:pt x="-113" y="41794"/>
                    <a:pt x="-113" y="90983"/>
                  </a:cubicBezTo>
                  <a:cubicBezTo>
                    <a:pt x="-113" y="139488"/>
                    <a:pt x="33917" y="182340"/>
                    <a:pt x="88964" y="182340"/>
                  </a:cubicBezTo>
                  <a:lnTo>
                    <a:pt x="161448" y="182340"/>
                  </a:lnTo>
                  <a:lnTo>
                    <a:pt x="161448" y="155215"/>
                  </a:lnTo>
                  <a:lnTo>
                    <a:pt x="88964" y="155215"/>
                  </a:lnTo>
                  <a:cubicBezTo>
                    <a:pt x="52084" y="155215"/>
                    <a:pt x="31091" y="124011"/>
                    <a:pt x="31091" y="91097"/>
                  </a:cubicBezTo>
                </a:path>
              </a:pathLst>
            </a:custGeom>
            <a:solidFill>
              <a:schemeClr val="bg1"/>
            </a:solidFill>
            <a:ln w="2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933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62903B-971D-4220-9272-FA4ED8082AEE}"/>
                </a:ext>
              </a:extLst>
            </p:cNvPr>
            <p:cNvSpPr/>
            <p:nvPr/>
          </p:nvSpPr>
          <p:spPr>
            <a:xfrm>
              <a:off x="1844491" y="520643"/>
              <a:ext cx="171658" cy="182440"/>
            </a:xfrm>
            <a:custGeom>
              <a:avLst/>
              <a:gdLst>
                <a:gd name="connsiteX0" fmla="*/ 142164 w 171658"/>
                <a:gd name="connsiteY0" fmla="*/ 0 h 182440"/>
                <a:gd name="connsiteX1" fmla="*/ 142164 w 171658"/>
                <a:gd name="connsiteY1" fmla="*/ 135622 h 182440"/>
                <a:gd name="connsiteX2" fmla="*/ 27808 w 171658"/>
                <a:gd name="connsiteY2" fmla="*/ 0 h 182440"/>
                <a:gd name="connsiteX3" fmla="*/ 0 w 171658"/>
                <a:gd name="connsiteY3" fmla="*/ 0 h 182440"/>
                <a:gd name="connsiteX4" fmla="*/ 0 w 171658"/>
                <a:gd name="connsiteY4" fmla="*/ 182440 h 182440"/>
                <a:gd name="connsiteX5" fmla="*/ 14770 w 171658"/>
                <a:gd name="connsiteY5" fmla="*/ 182440 h 182440"/>
                <a:gd name="connsiteX6" fmla="*/ 29518 w 171658"/>
                <a:gd name="connsiteY6" fmla="*/ 182440 h 182440"/>
                <a:gd name="connsiteX7" fmla="*/ 29518 w 171658"/>
                <a:gd name="connsiteY7" fmla="*/ 46522 h 182440"/>
                <a:gd name="connsiteX8" fmla="*/ 143850 w 171658"/>
                <a:gd name="connsiteY8" fmla="*/ 182440 h 182440"/>
                <a:gd name="connsiteX9" fmla="*/ 171659 w 171658"/>
                <a:gd name="connsiteY9" fmla="*/ 182440 h 182440"/>
                <a:gd name="connsiteX10" fmla="*/ 171659 w 171658"/>
                <a:gd name="connsiteY10" fmla="*/ 0 h 182440"/>
                <a:gd name="connsiteX11" fmla="*/ 156865 w 171658"/>
                <a:gd name="connsiteY11" fmla="*/ 0 h 182440"/>
                <a:gd name="connsiteX12" fmla="*/ 142164 w 171658"/>
                <a:gd name="connsiteY12" fmla="*/ 0 h 18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658" h="182440">
                  <a:moveTo>
                    <a:pt x="142164" y="0"/>
                  </a:moveTo>
                  <a:lnTo>
                    <a:pt x="142164" y="135622"/>
                  </a:lnTo>
                  <a:lnTo>
                    <a:pt x="27808" y="0"/>
                  </a:lnTo>
                  <a:lnTo>
                    <a:pt x="0" y="0"/>
                  </a:lnTo>
                  <a:lnTo>
                    <a:pt x="0" y="182440"/>
                  </a:lnTo>
                  <a:lnTo>
                    <a:pt x="14770" y="182440"/>
                  </a:lnTo>
                  <a:lnTo>
                    <a:pt x="29518" y="182440"/>
                  </a:lnTo>
                  <a:lnTo>
                    <a:pt x="29518" y="46522"/>
                  </a:lnTo>
                  <a:lnTo>
                    <a:pt x="143850" y="182440"/>
                  </a:lnTo>
                  <a:lnTo>
                    <a:pt x="171659" y="182440"/>
                  </a:lnTo>
                  <a:lnTo>
                    <a:pt x="171659" y="0"/>
                  </a:lnTo>
                  <a:lnTo>
                    <a:pt x="156865" y="0"/>
                  </a:lnTo>
                  <a:lnTo>
                    <a:pt x="142164" y="0"/>
                  </a:lnTo>
                  <a:close/>
                </a:path>
              </a:pathLst>
            </a:custGeom>
            <a:solidFill>
              <a:schemeClr val="bg1"/>
            </a:solidFill>
            <a:ln w="2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933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7E95C15-8329-4B87-B229-562509F960E8}"/>
                </a:ext>
              </a:extLst>
            </p:cNvPr>
            <p:cNvSpPr/>
            <p:nvPr/>
          </p:nvSpPr>
          <p:spPr>
            <a:xfrm>
              <a:off x="1629160" y="520643"/>
              <a:ext cx="167966" cy="182440"/>
            </a:xfrm>
            <a:custGeom>
              <a:avLst/>
              <a:gdLst>
                <a:gd name="connsiteX0" fmla="*/ 152489 w 167966"/>
                <a:gd name="connsiteY0" fmla="*/ 26942 h 182440"/>
                <a:gd name="connsiteX1" fmla="*/ 167966 w 167966"/>
                <a:gd name="connsiteY1" fmla="*/ 0 h 182440"/>
                <a:gd name="connsiteX2" fmla="*/ 0 w 167966"/>
                <a:gd name="connsiteY2" fmla="*/ 0 h 182440"/>
                <a:gd name="connsiteX3" fmla="*/ 0 w 167966"/>
                <a:gd name="connsiteY3" fmla="*/ 182440 h 182440"/>
                <a:gd name="connsiteX4" fmla="*/ 167966 w 167966"/>
                <a:gd name="connsiteY4" fmla="*/ 182440 h 182440"/>
                <a:gd name="connsiteX5" fmla="*/ 167966 w 167966"/>
                <a:gd name="connsiteY5" fmla="*/ 155589 h 182440"/>
                <a:gd name="connsiteX6" fmla="*/ 167966 w 167966"/>
                <a:gd name="connsiteY6" fmla="*/ 155475 h 182440"/>
                <a:gd name="connsiteX7" fmla="*/ 29495 w 167966"/>
                <a:gd name="connsiteY7" fmla="*/ 155475 h 182440"/>
                <a:gd name="connsiteX8" fmla="*/ 29495 w 167966"/>
                <a:gd name="connsiteY8" fmla="*/ 104691 h 182440"/>
                <a:gd name="connsiteX9" fmla="*/ 132499 w 167966"/>
                <a:gd name="connsiteY9" fmla="*/ 104691 h 182440"/>
                <a:gd name="connsiteX10" fmla="*/ 132499 w 167966"/>
                <a:gd name="connsiteY10" fmla="*/ 77453 h 182440"/>
                <a:gd name="connsiteX11" fmla="*/ 29495 w 167966"/>
                <a:gd name="connsiteY11" fmla="*/ 77453 h 182440"/>
                <a:gd name="connsiteX12" fmla="*/ 29495 w 167966"/>
                <a:gd name="connsiteY12" fmla="*/ 26942 h 182440"/>
                <a:gd name="connsiteX13" fmla="*/ 152489 w 167966"/>
                <a:gd name="connsiteY13" fmla="*/ 26942 h 18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966" h="182440">
                  <a:moveTo>
                    <a:pt x="152489" y="26942"/>
                  </a:moveTo>
                  <a:lnTo>
                    <a:pt x="167966" y="0"/>
                  </a:lnTo>
                  <a:lnTo>
                    <a:pt x="0" y="0"/>
                  </a:lnTo>
                  <a:lnTo>
                    <a:pt x="0" y="182440"/>
                  </a:lnTo>
                  <a:lnTo>
                    <a:pt x="167966" y="182440"/>
                  </a:lnTo>
                  <a:lnTo>
                    <a:pt x="167966" y="155589"/>
                  </a:lnTo>
                  <a:lnTo>
                    <a:pt x="167966" y="155475"/>
                  </a:lnTo>
                  <a:lnTo>
                    <a:pt x="29495" y="155475"/>
                  </a:lnTo>
                  <a:lnTo>
                    <a:pt x="29495" y="104691"/>
                  </a:lnTo>
                  <a:lnTo>
                    <a:pt x="132499" y="104691"/>
                  </a:lnTo>
                  <a:lnTo>
                    <a:pt x="132499" y="77453"/>
                  </a:lnTo>
                  <a:lnTo>
                    <a:pt x="29495" y="77453"/>
                  </a:lnTo>
                  <a:lnTo>
                    <a:pt x="29495" y="26942"/>
                  </a:lnTo>
                  <a:lnTo>
                    <a:pt x="152489" y="26942"/>
                  </a:lnTo>
                  <a:close/>
                </a:path>
              </a:pathLst>
            </a:custGeom>
            <a:solidFill>
              <a:schemeClr val="bg1"/>
            </a:solidFill>
            <a:ln w="2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933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DA598AD-D376-47BC-BEA9-1367D256F7B0}"/>
                </a:ext>
              </a:extLst>
            </p:cNvPr>
            <p:cNvSpPr/>
            <p:nvPr/>
          </p:nvSpPr>
          <p:spPr>
            <a:xfrm>
              <a:off x="1194782" y="520643"/>
              <a:ext cx="167966" cy="182440"/>
            </a:xfrm>
            <a:custGeom>
              <a:avLst/>
              <a:gdLst>
                <a:gd name="connsiteX0" fmla="*/ 152489 w 167966"/>
                <a:gd name="connsiteY0" fmla="*/ 26942 h 182440"/>
                <a:gd name="connsiteX1" fmla="*/ 167966 w 167966"/>
                <a:gd name="connsiteY1" fmla="*/ 0 h 182440"/>
                <a:gd name="connsiteX2" fmla="*/ 0 w 167966"/>
                <a:gd name="connsiteY2" fmla="*/ 0 h 182440"/>
                <a:gd name="connsiteX3" fmla="*/ 0 w 167966"/>
                <a:gd name="connsiteY3" fmla="*/ 182440 h 182440"/>
                <a:gd name="connsiteX4" fmla="*/ 167966 w 167966"/>
                <a:gd name="connsiteY4" fmla="*/ 182440 h 182440"/>
                <a:gd name="connsiteX5" fmla="*/ 167966 w 167966"/>
                <a:gd name="connsiteY5" fmla="*/ 155589 h 182440"/>
                <a:gd name="connsiteX6" fmla="*/ 167966 w 167966"/>
                <a:gd name="connsiteY6" fmla="*/ 155475 h 182440"/>
                <a:gd name="connsiteX7" fmla="*/ 29518 w 167966"/>
                <a:gd name="connsiteY7" fmla="*/ 155475 h 182440"/>
                <a:gd name="connsiteX8" fmla="*/ 29518 w 167966"/>
                <a:gd name="connsiteY8" fmla="*/ 104691 h 182440"/>
                <a:gd name="connsiteX9" fmla="*/ 132499 w 167966"/>
                <a:gd name="connsiteY9" fmla="*/ 104691 h 182440"/>
                <a:gd name="connsiteX10" fmla="*/ 132499 w 167966"/>
                <a:gd name="connsiteY10" fmla="*/ 77453 h 182440"/>
                <a:gd name="connsiteX11" fmla="*/ 29518 w 167966"/>
                <a:gd name="connsiteY11" fmla="*/ 77453 h 182440"/>
                <a:gd name="connsiteX12" fmla="*/ 29518 w 167966"/>
                <a:gd name="connsiteY12" fmla="*/ 26942 h 182440"/>
                <a:gd name="connsiteX13" fmla="*/ 152489 w 167966"/>
                <a:gd name="connsiteY13" fmla="*/ 26942 h 18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7966" h="182440">
                  <a:moveTo>
                    <a:pt x="152489" y="26942"/>
                  </a:moveTo>
                  <a:lnTo>
                    <a:pt x="167966" y="0"/>
                  </a:lnTo>
                  <a:lnTo>
                    <a:pt x="0" y="0"/>
                  </a:lnTo>
                  <a:lnTo>
                    <a:pt x="0" y="182440"/>
                  </a:lnTo>
                  <a:lnTo>
                    <a:pt x="167966" y="182440"/>
                  </a:lnTo>
                  <a:lnTo>
                    <a:pt x="167966" y="155589"/>
                  </a:lnTo>
                  <a:lnTo>
                    <a:pt x="167966" y="155475"/>
                  </a:lnTo>
                  <a:lnTo>
                    <a:pt x="29518" y="155475"/>
                  </a:lnTo>
                  <a:lnTo>
                    <a:pt x="29518" y="104691"/>
                  </a:lnTo>
                  <a:lnTo>
                    <a:pt x="132499" y="104691"/>
                  </a:lnTo>
                  <a:lnTo>
                    <a:pt x="132499" y="77453"/>
                  </a:lnTo>
                  <a:lnTo>
                    <a:pt x="29518" y="77453"/>
                  </a:lnTo>
                  <a:lnTo>
                    <a:pt x="29518" y="26942"/>
                  </a:lnTo>
                  <a:lnTo>
                    <a:pt x="152489" y="26942"/>
                  </a:lnTo>
                  <a:close/>
                </a:path>
              </a:pathLst>
            </a:custGeom>
            <a:solidFill>
              <a:schemeClr val="bg1"/>
            </a:solidFill>
            <a:ln w="2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933"/>
            </a:p>
          </p:txBody>
        </p:sp>
      </p:grp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A7573BE-9EB2-3CD8-8186-5BA0C3775358}"/>
              </a:ext>
            </a:extLst>
          </p:cNvPr>
          <p:cNvSpPr txBox="1">
            <a:spLocks/>
          </p:cNvSpPr>
          <p:nvPr userDrawn="1"/>
        </p:nvSpPr>
        <p:spPr>
          <a:xfrm>
            <a:off x="4429126" y="5416396"/>
            <a:ext cx="285749" cy="304271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Poppins" panose="00000500000000000000" pitchFamily="50" charset="0"/>
                <a:ea typeface="+mn-ea"/>
                <a:cs typeface="Poppins" panose="00000500000000000000" pitchFamily="50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F63893-4B0C-4F88-9650-53ECAF8C5052}" type="slidenum">
              <a:rPr kumimoji="0" lang="en-IN" sz="75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Poppins" panose="00000500000000000000" pitchFamily="50" charset="0"/>
                <a:ea typeface="+mn-ea"/>
                <a:cs typeface="Poppins" panose="00000500000000000000" pitchFamily="50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75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Poppins" panose="00000500000000000000" pitchFamily="50" charset="0"/>
              <a:ea typeface="+mn-ea"/>
              <a:cs typeface="Poppin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57854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od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A77E4D2-B742-42FB-B709-EE648C8FCA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17964" y="0"/>
            <a:ext cx="9144000" cy="458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46B851-BD79-4D4B-AD11-B421969D2684}"/>
              </a:ext>
            </a:extLst>
          </p:cNvPr>
          <p:cNvSpPr/>
          <p:nvPr userDrawn="1"/>
        </p:nvSpPr>
        <p:spPr>
          <a:xfrm>
            <a:off x="8638563" y="104863"/>
            <a:ext cx="105402" cy="117113"/>
          </a:xfrm>
          <a:prstGeom prst="rect">
            <a:avLst/>
          </a:prstGeom>
          <a:solidFill>
            <a:srgbClr val="FE5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933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03238E-6963-4E4D-BBD1-21BBB875F9CD}"/>
              </a:ext>
            </a:extLst>
          </p:cNvPr>
          <p:cNvSpPr/>
          <p:nvPr userDrawn="1"/>
        </p:nvSpPr>
        <p:spPr>
          <a:xfrm>
            <a:off x="8800869" y="104863"/>
            <a:ext cx="105402" cy="117113"/>
          </a:xfrm>
          <a:prstGeom prst="rect">
            <a:avLst/>
          </a:prstGeom>
          <a:solidFill>
            <a:srgbClr val="6DC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933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E227E7-5C0D-4056-AB17-0C3268D89C1D}"/>
              </a:ext>
            </a:extLst>
          </p:cNvPr>
          <p:cNvSpPr/>
          <p:nvPr userDrawn="1"/>
        </p:nvSpPr>
        <p:spPr>
          <a:xfrm>
            <a:off x="8963175" y="104863"/>
            <a:ext cx="105402" cy="117113"/>
          </a:xfrm>
          <a:prstGeom prst="rect">
            <a:avLst/>
          </a:prstGeom>
          <a:solidFill>
            <a:srgbClr val="004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933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528C0C-32CD-4B60-8712-7C5FC9584248}"/>
              </a:ext>
            </a:extLst>
          </p:cNvPr>
          <p:cNvSpPr txBox="1"/>
          <p:nvPr userDrawn="1"/>
        </p:nvSpPr>
        <p:spPr>
          <a:xfrm>
            <a:off x="-46566" y="5479407"/>
            <a:ext cx="2379177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75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© COPYRIGHT 2026, TREDENCE. ALL RIGHTS RESERVED</a:t>
            </a:r>
            <a:endParaRPr lang="en-IN" sz="675" dirty="0">
              <a:solidFill>
                <a:schemeClr val="tx1">
                  <a:lumMod val="50000"/>
                  <a:lumOff val="50000"/>
                </a:schemeClr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8214D7B-D29D-4378-9E7D-B63740ED85C9}"/>
              </a:ext>
            </a:extLst>
          </p:cNvPr>
          <p:cNvGrpSpPr/>
          <p:nvPr userDrawn="1"/>
        </p:nvGrpSpPr>
        <p:grpSpPr>
          <a:xfrm>
            <a:off x="4426722" y="5548075"/>
            <a:ext cx="290557" cy="0"/>
            <a:chOff x="5905144" y="6657690"/>
            <a:chExt cx="387409" cy="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53AA31C-1EA9-44F8-B0B9-7CF32138F1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05144" y="6657690"/>
              <a:ext cx="71215" cy="0"/>
            </a:xfrm>
            <a:prstGeom prst="line">
              <a:avLst/>
            </a:prstGeom>
            <a:ln w="28575">
              <a:solidFill>
                <a:srgbClr val="FE5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AB8FBDF-7E0E-4D7E-862D-428314E932F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21338" y="6657690"/>
              <a:ext cx="71215" cy="0"/>
            </a:xfrm>
            <a:prstGeom prst="line">
              <a:avLst/>
            </a:prstGeom>
            <a:ln w="28575">
              <a:solidFill>
                <a:srgbClr val="FE5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6316D5ED-ED5A-4DEA-A26A-D216A8E5F1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00869" y="5486530"/>
            <a:ext cx="135738" cy="16000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9A14B3-7083-444C-AE90-1951DA124D3E}"/>
              </a:ext>
            </a:extLst>
          </p:cNvPr>
          <p:cNvCxnSpPr>
            <a:cxnSpLocks/>
          </p:cNvCxnSpPr>
          <p:nvPr userDrawn="1"/>
        </p:nvCxnSpPr>
        <p:spPr>
          <a:xfrm>
            <a:off x="0" y="5413373"/>
            <a:ext cx="914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96BD318-BFA6-4162-A9E6-3340BD627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29126" y="5416396"/>
            <a:ext cx="285749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1pPr>
          </a:lstStyle>
          <a:p>
            <a:fld id="{FAF63893-4B0C-4F88-9650-53ECAF8C5052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20" name="Title 18">
            <a:extLst>
              <a:ext uri="{FF2B5EF4-FFF2-40B4-BE49-F238E27FC236}">
                <a16:creationId xmlns:a16="http://schemas.microsoft.com/office/drawing/2014/main" id="{7725916F-093B-4C56-85A1-46E7828AF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294" y="221976"/>
            <a:ext cx="8229600" cy="487313"/>
          </a:xfrm>
          <a:prstGeom prst="rect">
            <a:avLst/>
          </a:prstGeom>
        </p:spPr>
        <p:txBody>
          <a:bodyPr/>
          <a:lstStyle>
            <a:lvl1pPr>
              <a:defRPr lang="en-US" sz="2100" b="1" kern="1200" smtClean="0">
                <a:solidFill>
                  <a:schemeClr val="tx1"/>
                </a:solidFill>
                <a:latin typeface="Poppins" panose="00000500000000000000" pitchFamily="50" charset="0"/>
                <a:ea typeface="+mn-ea"/>
                <a:cs typeface="Poppins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5" name="Content Placeholder 21">
            <a:extLst>
              <a:ext uri="{FF2B5EF4-FFF2-40B4-BE49-F238E27FC236}">
                <a16:creationId xmlns:a16="http://schemas.microsoft.com/office/drawing/2014/main" id="{442361EB-3A00-488E-A73E-65766E41F9E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37295" y="1032080"/>
            <a:ext cx="866897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dirty="0" smtClean="0">
                <a:latin typeface="+mn-lt"/>
                <a:cs typeface="Poppins Light" panose="00000400000000000000" pitchFamily="50" charset="0"/>
              </a:defRPr>
            </a:lvl1pPr>
            <a:lvl2pPr marL="171450" indent="0">
              <a:buNone/>
              <a:defRPr lang="en-US" sz="1200" kern="1200" dirty="0" smtClean="0">
                <a:solidFill>
                  <a:schemeClr val="tx1"/>
                </a:solidFill>
                <a:latin typeface="Poppins Light" panose="00000400000000000000" pitchFamily="50" charset="0"/>
                <a:ea typeface="+mn-ea"/>
                <a:cs typeface="Poppins Light" panose="00000400000000000000" pitchFamily="50" charset="0"/>
              </a:defRPr>
            </a:lvl2pPr>
            <a:lvl3pPr marL="514350" indent="0">
              <a:buNone/>
              <a:defRPr lang="en-US" sz="1200" kern="1200" dirty="0" smtClean="0">
                <a:solidFill>
                  <a:schemeClr val="tx1"/>
                </a:solidFill>
                <a:latin typeface="Poppins Light" panose="00000400000000000000" pitchFamily="50" charset="0"/>
                <a:ea typeface="+mn-ea"/>
                <a:cs typeface="Poppins Light" panose="00000400000000000000" pitchFamily="50" charset="0"/>
              </a:defRPr>
            </a:lvl3pPr>
            <a:lvl4pPr marL="857250" indent="0">
              <a:buNone/>
              <a:defRPr lang="en-US" sz="1200" kern="1200" dirty="0" smtClean="0">
                <a:solidFill>
                  <a:schemeClr val="tx1"/>
                </a:solidFill>
                <a:latin typeface="Poppins Light" panose="00000400000000000000" pitchFamily="50" charset="0"/>
                <a:ea typeface="+mn-ea"/>
                <a:cs typeface="Poppins Light" panose="00000400000000000000" pitchFamily="50" charset="0"/>
              </a:defRPr>
            </a:lvl4pPr>
            <a:lvl5pPr marL="1200150" indent="0">
              <a:buNone/>
              <a:defRPr lang="en-IN" sz="1200" kern="1200" dirty="0" smtClean="0">
                <a:solidFill>
                  <a:schemeClr val="tx1"/>
                </a:solidFill>
                <a:latin typeface="Poppins Light" panose="00000400000000000000" pitchFamily="50" charset="0"/>
                <a:ea typeface="+mn-ea"/>
                <a:cs typeface="Poppins Light" panose="00000400000000000000" pitchFamily="50" charset="0"/>
              </a:defRPr>
            </a:lvl5pPr>
          </a:lstStyle>
          <a:p>
            <a:pPr marL="0"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7888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986E6D9D-F4E3-4576-82C1-9B88B8920CDD}"/>
              </a:ext>
            </a:extLst>
          </p:cNvPr>
          <p:cNvSpPr txBox="1"/>
          <p:nvPr userDrawn="1"/>
        </p:nvSpPr>
        <p:spPr>
          <a:xfrm>
            <a:off x="-46566" y="5479407"/>
            <a:ext cx="2379177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75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© COPYRIGHT 2026, TREDENCE. ALL RIGHTS RESERVED</a:t>
            </a:r>
            <a:endParaRPr lang="en-IN" sz="675" dirty="0">
              <a:solidFill>
                <a:schemeClr val="tx1">
                  <a:lumMod val="50000"/>
                  <a:lumOff val="50000"/>
                </a:schemeClr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FC12268-4548-47B5-BBC2-C09560F75B85}"/>
              </a:ext>
            </a:extLst>
          </p:cNvPr>
          <p:cNvGrpSpPr/>
          <p:nvPr userDrawn="1"/>
        </p:nvGrpSpPr>
        <p:grpSpPr>
          <a:xfrm>
            <a:off x="4426722" y="5548075"/>
            <a:ext cx="290557" cy="0"/>
            <a:chOff x="5905144" y="6657690"/>
            <a:chExt cx="387409" cy="0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1D40E5A-CF6C-460B-A94D-67318400F0B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05144" y="6657690"/>
              <a:ext cx="71215" cy="0"/>
            </a:xfrm>
            <a:prstGeom prst="line">
              <a:avLst/>
            </a:prstGeom>
            <a:ln w="28575">
              <a:solidFill>
                <a:srgbClr val="FE5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7258CC2-3A17-49B2-AC3E-392A5DB8916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21338" y="6657690"/>
              <a:ext cx="71215" cy="0"/>
            </a:xfrm>
            <a:prstGeom prst="line">
              <a:avLst/>
            </a:prstGeom>
            <a:ln w="28575">
              <a:solidFill>
                <a:srgbClr val="FE5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7" name="Graphic 66">
            <a:extLst>
              <a:ext uri="{FF2B5EF4-FFF2-40B4-BE49-F238E27FC236}">
                <a16:creationId xmlns:a16="http://schemas.microsoft.com/office/drawing/2014/main" id="{C8386C3C-7BC4-4B1A-AC1D-A01540E347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00869" y="5486530"/>
            <a:ext cx="135738" cy="160001"/>
          </a:xfrm>
          <a:prstGeom prst="rect">
            <a:avLst/>
          </a:prstGeom>
        </p:spPr>
      </p:pic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E669637-C2B2-4A48-B89D-5CE3053F408D}"/>
              </a:ext>
            </a:extLst>
          </p:cNvPr>
          <p:cNvCxnSpPr>
            <a:cxnSpLocks/>
          </p:cNvCxnSpPr>
          <p:nvPr userDrawn="1"/>
        </p:nvCxnSpPr>
        <p:spPr>
          <a:xfrm>
            <a:off x="0" y="5413373"/>
            <a:ext cx="914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27262945-913D-445F-ADA6-A22C5A7EC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29126" y="5416396"/>
            <a:ext cx="285749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  <a:latin typeface="Poppins" panose="00000500000000000000" pitchFamily="50" charset="0"/>
                <a:cs typeface="Poppins" panose="00000500000000000000" pitchFamily="50" charset="0"/>
              </a:defRPr>
            </a:lvl1pPr>
          </a:lstStyle>
          <a:p>
            <a:fld id="{FAF63893-4B0C-4F88-9650-53ECAF8C5052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06F6423-19CB-4F35-BA85-D1E404ECCDF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6984275" cy="5413183"/>
          </a:xfrm>
          <a:prstGeom prst="rect">
            <a:avLst/>
          </a:prstGeom>
        </p:spPr>
      </p:pic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114ACD5B-30D9-4EB8-AFF7-9EB9293226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1125" y="1826147"/>
            <a:ext cx="4781758" cy="292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ctr">
              <a:buNone/>
              <a:defRPr lang="en-US" sz="3600" b="1" dirty="0" smtClean="0">
                <a:latin typeface="Poppins" panose="00000500000000000000" pitchFamily="50" charset="0"/>
                <a:cs typeface="Poppins" panose="00000500000000000000" pitchFamily="50" charset="0"/>
              </a:defRPr>
            </a:lvl1pPr>
            <a:lvl2pPr>
              <a:defRPr lang="en-US" sz="1350" dirty="0" smtClean="0"/>
            </a:lvl2pPr>
            <a:lvl3pPr>
              <a:defRPr lang="en-US" sz="1350" dirty="0" smtClean="0"/>
            </a:lvl3pPr>
            <a:lvl4pPr>
              <a:defRPr lang="en-US" dirty="0" smtClean="0"/>
            </a:lvl4pPr>
            <a:lvl5pPr>
              <a:defRPr lang="en-IN" dirty="0"/>
            </a:lvl5pPr>
          </a:lstStyle>
          <a:p>
            <a:pPr marL="0" lvl="0" algn="ctr"/>
            <a:r>
              <a:rPr lang="en-US"/>
              <a:t>Click to add Agenda</a:t>
            </a:r>
          </a:p>
        </p:txBody>
      </p:sp>
    </p:spTree>
    <p:extLst>
      <p:ext uri="{BB962C8B-B14F-4D97-AF65-F5344CB8AC3E}">
        <p14:creationId xmlns:p14="http://schemas.microsoft.com/office/powerpoint/2010/main" val="153134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03935" y="843825"/>
            <a:ext cx="6002313" cy="2933700"/>
          </a:xfrm>
        </p:spPr>
        <p:txBody>
          <a:bodyPr anchor="t" anchorCtr="0"/>
          <a:lstStyle>
            <a:lvl1pPr algn="l" defTabSz="685983" rtl="0" eaLnBrk="1" latinLnBrk="0" hangingPunct="1">
              <a:lnSpc>
                <a:spcPts val="4651"/>
              </a:lnSpc>
              <a:spcBef>
                <a:spcPct val="0"/>
              </a:spcBef>
              <a:buNone/>
              <a:defRPr lang="en-US" sz="4126" b="0" i="0" kern="1200" dirty="0">
                <a:solidFill>
                  <a:srgbClr val="001E60"/>
                </a:solidFill>
                <a:latin typeface="Everyday Sans Light" pitchFamily="2" charset="77"/>
                <a:ea typeface="+mj-ea"/>
                <a:cs typeface="+mj-cs"/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Team Name Here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E5C5D13-6125-860E-C299-FCEE8ACF2AD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41211" y="843825"/>
            <a:ext cx="1695215" cy="1250156"/>
          </a:xfrm>
        </p:spPr>
        <p:txBody>
          <a:bodyPr/>
          <a:lstStyle>
            <a:lvl1pPr marL="0" indent="0" algn="l" defTabSz="685983" rtl="0" eaLnBrk="1" latinLnBrk="0" hangingPunct="1">
              <a:lnSpc>
                <a:spcPts val="4651"/>
              </a:lnSpc>
              <a:spcBef>
                <a:spcPct val="0"/>
              </a:spcBef>
              <a:spcAft>
                <a:spcPts val="0"/>
              </a:spcAft>
              <a:buNone/>
              <a:defRPr lang="en-US" sz="4126" b="0" i="0" kern="1200" dirty="0">
                <a:solidFill>
                  <a:srgbClr val="001E60"/>
                </a:solidFill>
                <a:latin typeface="Everyday Sans Light" pitchFamily="2" charset="77"/>
                <a:ea typeface="+mj-ea"/>
                <a:cs typeface="+mj-cs"/>
              </a:defRPr>
            </a:lvl1pPr>
            <a:lvl2pPr marL="342991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983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974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966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957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949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94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932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A404DB-8019-0A0C-A842-340B83172399}"/>
              </a:ext>
            </a:extLst>
          </p:cNvPr>
          <p:cNvSpPr txBox="1"/>
          <p:nvPr userDrawn="1"/>
        </p:nvSpPr>
        <p:spPr>
          <a:xfrm>
            <a:off x="257453" y="5388795"/>
            <a:ext cx="2781503" cy="190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600" spc="0" baseline="0">
                <a:ln/>
                <a:solidFill>
                  <a:schemeClr val="accent1"/>
                </a:solidFill>
                <a:latin typeface="EverydaySans-Regular"/>
                <a:sym typeface="EverydaySans-Regular"/>
                <a:rtl val="0"/>
              </a:rPr>
              <a:t>PRIVATE AND CONFIDENTIAL</a:t>
            </a: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9BBA36C0-1B20-8B02-D16F-2C59A352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8682" y="5388795"/>
            <a:ext cx="2057400" cy="190500"/>
          </a:xfrm>
        </p:spPr>
        <p:txBody>
          <a:bodyPr/>
          <a:lstStyle/>
          <a:p>
            <a:fld id="{E7E83E8E-4C8F-494C-96FC-84A57D315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0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6052" y="883920"/>
            <a:ext cx="8631302" cy="4953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051" y="1559906"/>
            <a:ext cx="8631303" cy="36988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6051" y="180003"/>
            <a:ext cx="2062104" cy="1905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lnSpc>
                <a:spcPts val="675"/>
              </a:lnSpc>
              <a:defRPr sz="600" baseline="0">
                <a:solidFill>
                  <a:schemeClr val="accent1"/>
                </a:solidFill>
              </a:defRPr>
            </a:lvl1pPr>
          </a:lstStyle>
          <a:p>
            <a:r>
              <a:rPr lang="en-US">
                <a:solidFill>
                  <a:srgbClr val="001E60"/>
                </a:solidFill>
              </a:rPr>
              <a:t>Add Team Name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38682" y="5388795"/>
            <a:ext cx="2057400" cy="1905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lnSpc>
                <a:spcPts val="675"/>
              </a:lnSpc>
              <a:defRPr sz="600">
                <a:solidFill>
                  <a:schemeClr val="accent1"/>
                </a:solidFill>
              </a:defRPr>
            </a:lvl1pPr>
          </a:lstStyle>
          <a:p>
            <a:fld id="{E7E83E8E-4C8F-494C-96FC-84A57D3155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0830A18F-6C86-0EC6-3CA6-C886DD6EC561}"/>
              </a:ext>
            </a:extLst>
          </p:cNvPr>
          <p:cNvSpPr/>
          <p:nvPr userDrawn="1"/>
        </p:nvSpPr>
        <p:spPr>
          <a:xfrm>
            <a:off x="8753340" y="246005"/>
            <a:ext cx="142742" cy="177339"/>
          </a:xfrm>
          <a:custGeom>
            <a:avLst/>
            <a:gdLst>
              <a:gd name="connsiteX0" fmla="*/ 97891 w 195782"/>
              <a:gd name="connsiteY0" fmla="*/ 141952 h 218997"/>
              <a:gd name="connsiteX1" fmla="*/ 110088 w 195782"/>
              <a:gd name="connsiteY1" fmla="*/ 151219 h 218997"/>
              <a:gd name="connsiteX2" fmla="*/ 115370 w 195782"/>
              <a:gd name="connsiteY2" fmla="*/ 204301 h 218997"/>
              <a:gd name="connsiteX3" fmla="*/ 97891 w 195782"/>
              <a:gd name="connsiteY3" fmla="*/ 218997 h 218997"/>
              <a:gd name="connsiteX4" fmla="*/ 80411 w 195782"/>
              <a:gd name="connsiteY4" fmla="*/ 204301 h 218997"/>
              <a:gd name="connsiteX5" fmla="*/ 85694 w 195782"/>
              <a:gd name="connsiteY5" fmla="*/ 151219 h 218997"/>
              <a:gd name="connsiteX6" fmla="*/ 97891 w 195782"/>
              <a:gd name="connsiteY6" fmla="*/ 141952 h 218997"/>
              <a:gd name="connsiteX7" fmla="*/ 140192 w 195782"/>
              <a:gd name="connsiteY7" fmla="*/ 119812 h 218997"/>
              <a:gd name="connsiteX8" fmla="*/ 188901 w 195782"/>
              <a:gd name="connsiteY8" fmla="*/ 141797 h 218997"/>
              <a:gd name="connsiteX9" fmla="*/ 192902 w 195782"/>
              <a:gd name="connsiteY9" fmla="*/ 164247 h 218997"/>
              <a:gd name="connsiteX10" fmla="*/ 171421 w 195782"/>
              <a:gd name="connsiteY10" fmla="*/ 172002 h 218997"/>
              <a:gd name="connsiteX11" fmla="*/ 127995 w 195782"/>
              <a:gd name="connsiteY11" fmla="*/ 140866 h 218997"/>
              <a:gd name="connsiteX12" fmla="*/ 126053 w 195782"/>
              <a:gd name="connsiteY12" fmla="*/ 125705 h 218997"/>
              <a:gd name="connsiteX13" fmla="*/ 140192 w 195782"/>
              <a:gd name="connsiteY13" fmla="*/ 119812 h 218997"/>
              <a:gd name="connsiteX14" fmla="*/ 55590 w 195782"/>
              <a:gd name="connsiteY14" fmla="*/ 119812 h 218997"/>
              <a:gd name="connsiteX15" fmla="*/ 69729 w 195782"/>
              <a:gd name="connsiteY15" fmla="*/ 125706 h 218997"/>
              <a:gd name="connsiteX16" fmla="*/ 67787 w 195782"/>
              <a:gd name="connsiteY16" fmla="*/ 140867 h 218997"/>
              <a:gd name="connsiteX17" fmla="*/ 24361 w 195782"/>
              <a:gd name="connsiteY17" fmla="*/ 172003 h 218997"/>
              <a:gd name="connsiteX18" fmla="*/ 2880 w 195782"/>
              <a:gd name="connsiteY18" fmla="*/ 164248 h 218997"/>
              <a:gd name="connsiteX19" fmla="*/ 6881 w 195782"/>
              <a:gd name="connsiteY19" fmla="*/ 141797 h 218997"/>
              <a:gd name="connsiteX20" fmla="*/ 55590 w 195782"/>
              <a:gd name="connsiteY20" fmla="*/ 119812 h 218997"/>
              <a:gd name="connsiteX21" fmla="*/ 183618 w 195782"/>
              <a:gd name="connsiteY21" fmla="*/ 46219 h 218997"/>
              <a:gd name="connsiteX22" fmla="*/ 192902 w 195782"/>
              <a:gd name="connsiteY22" fmla="*/ 54749 h 218997"/>
              <a:gd name="connsiteX23" fmla="*/ 188901 w 195782"/>
              <a:gd name="connsiteY23" fmla="*/ 77161 h 218997"/>
              <a:gd name="connsiteX24" fmla="*/ 140192 w 195782"/>
              <a:gd name="connsiteY24" fmla="*/ 99146 h 218997"/>
              <a:gd name="connsiteX25" fmla="*/ 126053 w 195782"/>
              <a:gd name="connsiteY25" fmla="*/ 93252 h 218997"/>
              <a:gd name="connsiteX26" fmla="*/ 127995 w 195782"/>
              <a:gd name="connsiteY26" fmla="*/ 78091 h 218997"/>
              <a:gd name="connsiteX27" fmla="*/ 171421 w 195782"/>
              <a:gd name="connsiteY27" fmla="*/ 46994 h 218997"/>
              <a:gd name="connsiteX28" fmla="*/ 183618 w 195782"/>
              <a:gd name="connsiteY28" fmla="*/ 46219 h 218997"/>
              <a:gd name="connsiteX29" fmla="*/ 12179 w 195782"/>
              <a:gd name="connsiteY29" fmla="*/ 46219 h 218997"/>
              <a:gd name="connsiteX30" fmla="*/ 24361 w 195782"/>
              <a:gd name="connsiteY30" fmla="*/ 46994 h 218997"/>
              <a:gd name="connsiteX31" fmla="*/ 67787 w 195782"/>
              <a:gd name="connsiteY31" fmla="*/ 78130 h 218997"/>
              <a:gd name="connsiteX32" fmla="*/ 69729 w 195782"/>
              <a:gd name="connsiteY32" fmla="*/ 93291 h 218997"/>
              <a:gd name="connsiteX33" fmla="*/ 55590 w 195782"/>
              <a:gd name="connsiteY33" fmla="*/ 99185 h 218997"/>
              <a:gd name="connsiteX34" fmla="*/ 6881 w 195782"/>
              <a:gd name="connsiteY34" fmla="*/ 77200 h 218997"/>
              <a:gd name="connsiteX35" fmla="*/ 2880 w 195782"/>
              <a:gd name="connsiteY35" fmla="*/ 54749 h 218997"/>
              <a:gd name="connsiteX36" fmla="*/ 12179 w 195782"/>
              <a:gd name="connsiteY36" fmla="*/ 46219 h 218997"/>
              <a:gd name="connsiteX37" fmla="*/ 97891 w 195782"/>
              <a:gd name="connsiteY37" fmla="*/ 0 h 218997"/>
              <a:gd name="connsiteX38" fmla="*/ 115370 w 195782"/>
              <a:gd name="connsiteY38" fmla="*/ 14695 h 218997"/>
              <a:gd name="connsiteX39" fmla="*/ 110088 w 195782"/>
              <a:gd name="connsiteY39" fmla="*/ 67778 h 218997"/>
              <a:gd name="connsiteX40" fmla="*/ 97891 w 195782"/>
              <a:gd name="connsiteY40" fmla="*/ 77045 h 218997"/>
              <a:gd name="connsiteX41" fmla="*/ 85694 w 195782"/>
              <a:gd name="connsiteY41" fmla="*/ 67778 h 218997"/>
              <a:gd name="connsiteX42" fmla="*/ 80411 w 195782"/>
              <a:gd name="connsiteY42" fmla="*/ 14695 h 218997"/>
              <a:gd name="connsiteX43" fmla="*/ 97891 w 195782"/>
              <a:gd name="connsiteY43" fmla="*/ 0 h 21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5782" h="218997">
                <a:moveTo>
                  <a:pt x="97891" y="141952"/>
                </a:moveTo>
                <a:cubicBezTo>
                  <a:pt x="105193" y="141952"/>
                  <a:pt x="109233" y="146838"/>
                  <a:pt x="110088" y="151219"/>
                </a:cubicBezTo>
                <a:cubicBezTo>
                  <a:pt x="112651" y="164208"/>
                  <a:pt x="115487" y="184100"/>
                  <a:pt x="115370" y="204301"/>
                </a:cubicBezTo>
                <a:cubicBezTo>
                  <a:pt x="115331" y="213840"/>
                  <a:pt x="106747" y="218997"/>
                  <a:pt x="97891" y="218997"/>
                </a:cubicBezTo>
                <a:cubicBezTo>
                  <a:pt x="89035" y="218997"/>
                  <a:pt x="80489" y="213840"/>
                  <a:pt x="80411" y="204301"/>
                </a:cubicBezTo>
                <a:cubicBezTo>
                  <a:pt x="80295" y="184100"/>
                  <a:pt x="83130" y="164208"/>
                  <a:pt x="85694" y="151219"/>
                </a:cubicBezTo>
                <a:cubicBezTo>
                  <a:pt x="86549" y="146838"/>
                  <a:pt x="90588" y="141952"/>
                  <a:pt x="97891" y="141952"/>
                </a:cubicBezTo>
                <a:close/>
                <a:moveTo>
                  <a:pt x="140192" y="119812"/>
                </a:moveTo>
                <a:cubicBezTo>
                  <a:pt x="152738" y="124116"/>
                  <a:pt x="171421" y="131599"/>
                  <a:pt x="188901" y="141797"/>
                </a:cubicBezTo>
                <a:cubicBezTo>
                  <a:pt x="197135" y="146605"/>
                  <a:pt x="197330" y="156570"/>
                  <a:pt x="192902" y="164247"/>
                </a:cubicBezTo>
                <a:cubicBezTo>
                  <a:pt x="188473" y="171925"/>
                  <a:pt x="179695" y="176733"/>
                  <a:pt x="171421" y="172002"/>
                </a:cubicBezTo>
                <a:cubicBezTo>
                  <a:pt x="153825" y="161998"/>
                  <a:pt x="137977" y="149552"/>
                  <a:pt x="127995" y="140866"/>
                </a:cubicBezTo>
                <a:cubicBezTo>
                  <a:pt x="124654" y="137958"/>
                  <a:pt x="122401" y="132026"/>
                  <a:pt x="126053" y="125705"/>
                </a:cubicBezTo>
                <a:cubicBezTo>
                  <a:pt x="129704" y="119424"/>
                  <a:pt x="135958" y="118377"/>
                  <a:pt x="140192" y="119812"/>
                </a:cubicBezTo>
                <a:close/>
                <a:moveTo>
                  <a:pt x="55590" y="119812"/>
                </a:moveTo>
                <a:cubicBezTo>
                  <a:pt x="59824" y="118378"/>
                  <a:pt x="66078" y="119386"/>
                  <a:pt x="69729" y="125706"/>
                </a:cubicBezTo>
                <a:cubicBezTo>
                  <a:pt x="73381" y="131988"/>
                  <a:pt x="71128" y="137959"/>
                  <a:pt x="67787" y="140867"/>
                </a:cubicBezTo>
                <a:cubicBezTo>
                  <a:pt x="57805" y="149591"/>
                  <a:pt x="41957" y="161999"/>
                  <a:pt x="24361" y="172003"/>
                </a:cubicBezTo>
                <a:cubicBezTo>
                  <a:pt x="16048" y="176733"/>
                  <a:pt x="7309" y="171925"/>
                  <a:pt x="2880" y="164248"/>
                </a:cubicBezTo>
                <a:cubicBezTo>
                  <a:pt x="-1548" y="156609"/>
                  <a:pt x="-1353" y="146605"/>
                  <a:pt x="6881" y="141797"/>
                </a:cubicBezTo>
                <a:cubicBezTo>
                  <a:pt x="24361" y="131600"/>
                  <a:pt x="43044" y="124116"/>
                  <a:pt x="55590" y="119812"/>
                </a:cubicBezTo>
                <a:close/>
                <a:moveTo>
                  <a:pt x="183618" y="46219"/>
                </a:moveTo>
                <a:cubicBezTo>
                  <a:pt x="187395" y="47789"/>
                  <a:pt x="190687" y="50911"/>
                  <a:pt x="192902" y="54749"/>
                </a:cubicBezTo>
                <a:cubicBezTo>
                  <a:pt x="197330" y="62426"/>
                  <a:pt x="197135" y="72391"/>
                  <a:pt x="188901" y="77161"/>
                </a:cubicBezTo>
                <a:cubicBezTo>
                  <a:pt x="171421" y="87358"/>
                  <a:pt x="152738" y="94842"/>
                  <a:pt x="140192" y="99146"/>
                </a:cubicBezTo>
                <a:cubicBezTo>
                  <a:pt x="135958" y="100580"/>
                  <a:pt x="129704" y="99572"/>
                  <a:pt x="126053" y="93252"/>
                </a:cubicBezTo>
                <a:cubicBezTo>
                  <a:pt x="122401" y="86971"/>
                  <a:pt x="124654" y="80999"/>
                  <a:pt x="127995" y="78091"/>
                </a:cubicBezTo>
                <a:cubicBezTo>
                  <a:pt x="137977" y="69406"/>
                  <a:pt x="153825" y="56998"/>
                  <a:pt x="171421" y="46994"/>
                </a:cubicBezTo>
                <a:cubicBezTo>
                  <a:pt x="175578" y="44629"/>
                  <a:pt x="179841" y="44648"/>
                  <a:pt x="183618" y="46219"/>
                </a:cubicBezTo>
                <a:close/>
                <a:moveTo>
                  <a:pt x="12179" y="46219"/>
                </a:moveTo>
                <a:cubicBezTo>
                  <a:pt x="15961" y="44648"/>
                  <a:pt x="20224" y="44629"/>
                  <a:pt x="24361" y="46994"/>
                </a:cubicBezTo>
                <a:cubicBezTo>
                  <a:pt x="41957" y="56998"/>
                  <a:pt x="57805" y="69406"/>
                  <a:pt x="67787" y="78130"/>
                </a:cubicBezTo>
                <a:cubicBezTo>
                  <a:pt x="71128" y="81038"/>
                  <a:pt x="73381" y="86971"/>
                  <a:pt x="69729" y="93291"/>
                </a:cubicBezTo>
                <a:cubicBezTo>
                  <a:pt x="66078" y="99572"/>
                  <a:pt x="59824" y="100619"/>
                  <a:pt x="55590" y="99185"/>
                </a:cubicBezTo>
                <a:cubicBezTo>
                  <a:pt x="43044" y="94881"/>
                  <a:pt x="24361" y="87397"/>
                  <a:pt x="6881" y="77200"/>
                </a:cubicBezTo>
                <a:cubicBezTo>
                  <a:pt x="-1353" y="72391"/>
                  <a:pt x="-1548" y="62426"/>
                  <a:pt x="2880" y="54749"/>
                </a:cubicBezTo>
                <a:cubicBezTo>
                  <a:pt x="5095" y="50911"/>
                  <a:pt x="8396" y="47789"/>
                  <a:pt x="12179" y="46219"/>
                </a:cubicBezTo>
                <a:close/>
                <a:moveTo>
                  <a:pt x="97891" y="0"/>
                </a:moveTo>
                <a:cubicBezTo>
                  <a:pt x="106747" y="0"/>
                  <a:pt x="115331" y="5157"/>
                  <a:pt x="115370" y="14695"/>
                </a:cubicBezTo>
                <a:cubicBezTo>
                  <a:pt x="115487" y="34897"/>
                  <a:pt x="112651" y="54788"/>
                  <a:pt x="110088" y="67778"/>
                </a:cubicBezTo>
                <a:cubicBezTo>
                  <a:pt x="109233" y="72159"/>
                  <a:pt x="105193" y="77045"/>
                  <a:pt x="97891" y="77045"/>
                </a:cubicBezTo>
                <a:cubicBezTo>
                  <a:pt x="90588" y="77045"/>
                  <a:pt x="86549" y="72159"/>
                  <a:pt x="85694" y="67778"/>
                </a:cubicBezTo>
                <a:cubicBezTo>
                  <a:pt x="83130" y="54788"/>
                  <a:pt x="80295" y="34897"/>
                  <a:pt x="80411" y="14695"/>
                </a:cubicBezTo>
                <a:cubicBezTo>
                  <a:pt x="80489" y="5157"/>
                  <a:pt x="89035" y="0"/>
                  <a:pt x="97891" y="0"/>
                </a:cubicBezTo>
                <a:close/>
              </a:path>
            </a:pathLst>
          </a:custGeom>
          <a:solidFill>
            <a:schemeClr val="accent5"/>
          </a:solidFill>
          <a:ln w="37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98" tIns="34299" rIns="68598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70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0D880-2BD9-3087-45F7-E0A2ACF85F9F}"/>
              </a:ext>
            </a:extLst>
          </p:cNvPr>
          <p:cNvSpPr txBox="1"/>
          <p:nvPr userDrawn="1"/>
        </p:nvSpPr>
        <p:spPr>
          <a:xfrm>
            <a:off x="257453" y="5388795"/>
            <a:ext cx="2781503" cy="190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US" sz="600" spc="0" baseline="0">
                <a:ln/>
                <a:solidFill>
                  <a:srgbClr val="BBBEC0"/>
                </a:solidFill>
                <a:latin typeface="EverydaySans-Regular"/>
                <a:sym typeface="EverydaySans-Regular"/>
                <a:rtl val="0"/>
              </a:rPr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237968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4" r:id="rId1"/>
    <p:sldLayoutId id="2147484035" r:id="rId2"/>
    <p:sldLayoutId id="2147484036" r:id="rId3"/>
    <p:sldLayoutId id="2147484037" r:id="rId4"/>
    <p:sldLayoutId id="2147484038" r:id="rId5"/>
    <p:sldLayoutId id="2147484039" r:id="rId6"/>
    <p:sldLayoutId id="2147484040" r:id="rId7"/>
    <p:sldLayoutId id="2147484041" r:id="rId8"/>
    <p:sldLayoutId id="2147484042" r:id="rId9"/>
    <p:sldLayoutId id="2147484043" r:id="rId10"/>
    <p:sldLayoutId id="2147484044" r:id="rId11"/>
    <p:sldLayoutId id="2147484045" r:id="rId12"/>
    <p:sldLayoutId id="2147484046" r:id="rId13"/>
    <p:sldLayoutId id="2147484047" r:id="rId14"/>
    <p:sldLayoutId id="2147484048" r:id="rId15"/>
    <p:sldLayoutId id="2147484049" r:id="rId16"/>
    <p:sldLayoutId id="2147484050" r:id="rId17"/>
    <p:sldLayoutId id="2147484051" r:id="rId18"/>
    <p:sldLayoutId id="2147484052" r:id="rId19"/>
    <p:sldLayoutId id="2147484053" r:id="rId20"/>
    <p:sldLayoutId id="2147484054" r:id="rId21"/>
    <p:sldLayoutId id="2147484055" r:id="rId22"/>
    <p:sldLayoutId id="2147484056" r:id="rId23"/>
    <p:sldLayoutId id="2147484057" r:id="rId24"/>
    <p:sldLayoutId id="2147484058" r:id="rId25"/>
    <p:sldLayoutId id="2147484059" r:id="rId26"/>
    <p:sldLayoutId id="2147484060" r:id="rId27"/>
    <p:sldLayoutId id="2147484061" r:id="rId28"/>
    <p:sldLayoutId id="2147484062" r:id="rId29"/>
    <p:sldLayoutId id="2147484063" r:id="rId30"/>
    <p:sldLayoutId id="2147484064" r:id="rId31"/>
    <p:sldLayoutId id="2147484065" r:id="rId32"/>
    <p:sldLayoutId id="2147484066" r:id="rId33"/>
    <p:sldLayoutId id="2147484067" r:id="rId34"/>
    <p:sldLayoutId id="2147484068" r:id="rId35"/>
    <p:sldLayoutId id="2147484069" r:id="rId36"/>
    <p:sldLayoutId id="2147484070" r:id="rId37"/>
    <p:sldLayoutId id="2147484071" r:id="rId38"/>
    <p:sldLayoutId id="2147484072" r:id="rId39"/>
    <p:sldLayoutId id="2147484073" r:id="rId40"/>
    <p:sldLayoutId id="2147484074" r:id="rId41"/>
    <p:sldLayoutId id="2147484075" r:id="rId42"/>
    <p:sldLayoutId id="2147484076" r:id="rId43"/>
    <p:sldLayoutId id="2147484077" r:id="rId44"/>
    <p:sldLayoutId id="2147484078" r:id="rId45"/>
    <p:sldLayoutId id="2147484079" r:id="rId46"/>
    <p:sldLayoutId id="2147484080" r:id="rId47"/>
    <p:sldLayoutId id="2147484081" r:id="rId48"/>
    <p:sldLayoutId id="2147484082" r:id="rId49"/>
    <p:sldLayoutId id="2147484083" r:id="rId50"/>
    <p:sldLayoutId id="2147484084" r:id="rId51"/>
    <p:sldLayoutId id="2147484085" r:id="rId52"/>
    <p:sldLayoutId id="2147484086" r:id="rId53"/>
    <p:sldLayoutId id="2147484087" r:id="rId54"/>
    <p:sldLayoutId id="2147484088" r:id="rId55"/>
    <p:sldLayoutId id="2147484089" r:id="rId56"/>
    <p:sldLayoutId id="2147484090" r:id="rId57"/>
    <p:sldLayoutId id="2147484091" r:id="rId58"/>
    <p:sldLayoutId id="2147484092" r:id="rId59"/>
    <p:sldLayoutId id="2147484093" r:id="rId60"/>
    <p:sldLayoutId id="2147484094" r:id="rId61"/>
    <p:sldLayoutId id="2147484095" r:id="rId62"/>
    <p:sldLayoutId id="2147484096" r:id="rId63"/>
    <p:sldLayoutId id="2147484097" r:id="rId64"/>
    <p:sldLayoutId id="2147484098" r:id="rId65"/>
    <p:sldLayoutId id="2147484099" r:id="rId66"/>
    <p:sldLayoutId id="2147484100" r:id="rId67"/>
    <p:sldLayoutId id="2147484101" r:id="rId68"/>
    <p:sldLayoutId id="2147484102" r:id="rId69"/>
    <p:sldLayoutId id="2147484103" r:id="rId70"/>
    <p:sldLayoutId id="2147484104" r:id="rId71"/>
    <p:sldLayoutId id="2147484105" r:id="rId72"/>
    <p:sldLayoutId id="2147484106" r:id="rId73"/>
    <p:sldLayoutId id="2147484107" r:id="rId74"/>
    <p:sldLayoutId id="2147484108" r:id="rId75"/>
    <p:sldLayoutId id="2147484109" r:id="rId76"/>
    <p:sldLayoutId id="2147484110" r:id="rId77"/>
    <p:sldLayoutId id="2147484111" r:id="rId78"/>
    <p:sldLayoutId id="2147484112" r:id="rId79"/>
    <p:sldLayoutId id="2147484113" r:id="rId80"/>
    <p:sldLayoutId id="2147484114" r:id="rId81"/>
    <p:sldLayoutId id="2147484115" r:id="rId82"/>
    <p:sldLayoutId id="2147484116" r:id="rId83"/>
    <p:sldLayoutId id="2147484117" r:id="rId84"/>
    <p:sldLayoutId id="2147484118" r:id="rId85"/>
    <p:sldLayoutId id="2147484119" r:id="rId86"/>
    <p:sldLayoutId id="2147484120" r:id="rId87"/>
  </p:sldLayoutIdLst>
  <p:hf hdr="0" dt="0"/>
  <p:txStyles>
    <p:titleStyle>
      <a:lvl1pPr algn="l" defTabSz="685811" rtl="0" eaLnBrk="1" latinLnBrk="0" hangingPunct="1">
        <a:lnSpc>
          <a:spcPts val="1725"/>
        </a:lnSpc>
        <a:spcBef>
          <a:spcPct val="0"/>
        </a:spcBef>
        <a:buNone/>
        <a:defRPr sz="1350" b="0" i="0" kern="1200">
          <a:solidFill>
            <a:schemeClr val="accent1"/>
          </a:solidFill>
          <a:latin typeface="Everyday Sans Medium" pitchFamily="2" charset="77"/>
          <a:ea typeface="+mj-ea"/>
          <a:cs typeface="+mj-cs"/>
        </a:defRPr>
      </a:lvl1pPr>
    </p:titleStyle>
    <p:bodyStyle>
      <a:lvl1pPr marL="0" indent="0" algn="l" defTabSz="685811" rtl="0" eaLnBrk="1" latinLnBrk="0" hangingPunct="1">
        <a:lnSpc>
          <a:spcPts val="1725"/>
        </a:lnSpc>
        <a:spcBef>
          <a:spcPts val="0"/>
        </a:spcBef>
        <a:spcAft>
          <a:spcPts val="413"/>
        </a:spcAft>
        <a:buFont typeface="Arial" panose="020B0604020202020204" pitchFamily="34" charset="0"/>
        <a:buNone/>
        <a:defRPr sz="135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79871" indent="-272726" algn="l" defTabSz="685811" rtl="0" eaLnBrk="1" latinLnBrk="0" hangingPunct="1">
        <a:lnSpc>
          <a:spcPts val="1725"/>
        </a:lnSpc>
        <a:spcBef>
          <a:spcPts val="0"/>
        </a:spcBef>
        <a:spcAft>
          <a:spcPts val="413"/>
        </a:spcAft>
        <a:buFont typeface="System Font Regular"/>
        <a:buChar char="—"/>
        <a:tabLst/>
        <a:defRPr sz="1350" kern="1200">
          <a:solidFill>
            <a:schemeClr val="accent1"/>
          </a:solidFill>
          <a:latin typeface="+mn-lt"/>
          <a:ea typeface="+mn-ea"/>
          <a:cs typeface="+mn-cs"/>
        </a:defRPr>
      </a:lvl2pPr>
      <a:lvl3pPr marL="453749" indent="-272726" algn="l" defTabSz="685811" rtl="0" eaLnBrk="1" latinLnBrk="0" hangingPunct="1">
        <a:lnSpc>
          <a:spcPts val="1725"/>
        </a:lnSpc>
        <a:spcBef>
          <a:spcPts val="0"/>
        </a:spcBef>
        <a:spcAft>
          <a:spcPts val="413"/>
        </a:spcAft>
        <a:buFont typeface="System Font Regular"/>
        <a:buChar char="—"/>
        <a:tabLst/>
        <a:defRPr sz="1350" kern="1200">
          <a:solidFill>
            <a:schemeClr val="accent1"/>
          </a:solidFill>
          <a:latin typeface="+mn-lt"/>
          <a:ea typeface="+mn-ea"/>
          <a:cs typeface="+mn-cs"/>
        </a:defRPr>
      </a:lvl3pPr>
      <a:lvl4pPr marL="672287" indent="-271535" algn="l" defTabSz="685811" rtl="0" eaLnBrk="1" latinLnBrk="0" hangingPunct="1">
        <a:lnSpc>
          <a:spcPts val="1725"/>
        </a:lnSpc>
        <a:spcBef>
          <a:spcPts val="0"/>
        </a:spcBef>
        <a:spcAft>
          <a:spcPts val="413"/>
        </a:spcAft>
        <a:buFont typeface="System Font Regular"/>
        <a:buChar char="—"/>
        <a:tabLst/>
        <a:defRPr sz="1350" kern="1200">
          <a:solidFill>
            <a:schemeClr val="accent1"/>
          </a:solidFill>
          <a:latin typeface="+mn-lt"/>
          <a:ea typeface="+mn-ea"/>
          <a:cs typeface="+mn-cs"/>
        </a:defRPr>
      </a:lvl4pPr>
      <a:lvl5pPr marL="859265" indent="-277490" algn="l" defTabSz="685811" rtl="0" eaLnBrk="1" latinLnBrk="0" hangingPunct="1">
        <a:lnSpc>
          <a:spcPts val="1725"/>
        </a:lnSpc>
        <a:spcBef>
          <a:spcPts val="0"/>
        </a:spcBef>
        <a:spcAft>
          <a:spcPts val="413"/>
        </a:spcAft>
        <a:buFont typeface="System Font Regular"/>
        <a:buChar char="—"/>
        <a:tabLst/>
        <a:defRPr sz="135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885981" indent="-171453" algn="l" defTabSz="68581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87" indent="-171453" algn="l" defTabSz="68581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93" indent="-171453" algn="l" defTabSz="68581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98" indent="-171453" algn="l" defTabSz="68581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1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6" algn="l" defTabSz="68581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11" algn="l" defTabSz="68581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17" algn="l" defTabSz="68581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23" algn="l" defTabSz="68581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28" algn="l" defTabSz="68581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34" algn="l" defTabSz="68581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40" algn="l" defTabSz="68581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45" algn="l" defTabSz="68581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0">
          <p15:clr>
            <a:srgbClr val="F26B43"/>
          </p15:clr>
        </p15:guide>
        <p15:guide id="2" pos="1438">
          <p15:clr>
            <a:srgbClr val="F26B43"/>
          </p15:clr>
        </p15:guide>
        <p15:guide id="3" pos="1652">
          <p15:clr>
            <a:srgbClr val="F26B43"/>
          </p15:clr>
        </p15:guide>
        <p15:guide id="4" pos="2662">
          <p15:clr>
            <a:srgbClr val="F26B43"/>
          </p15:clr>
        </p15:guide>
        <p15:guide id="5" pos="2880">
          <p15:clr>
            <a:srgbClr val="F26B43"/>
          </p15:clr>
        </p15:guide>
        <p15:guide id="6" pos="9007">
          <p15:clr>
            <a:srgbClr val="F26B43"/>
          </p15:clr>
        </p15:guide>
        <p15:guide id="7" pos="8792">
          <p15:clr>
            <a:srgbClr val="F26B43"/>
          </p15:clr>
        </p15:guide>
        <p15:guide id="8" pos="3893">
          <p15:clr>
            <a:srgbClr val="F26B43"/>
          </p15:clr>
        </p15:guide>
        <p15:guide id="9" pos="4108">
          <p15:clr>
            <a:srgbClr val="F26B43"/>
          </p15:clr>
        </p15:guide>
        <p15:guide id="10" pos="5118">
          <p15:clr>
            <a:srgbClr val="F26B43"/>
          </p15:clr>
        </p15:guide>
        <p15:guide id="11" pos="5330">
          <p15:clr>
            <a:srgbClr val="F26B43"/>
          </p15:clr>
        </p15:guide>
        <p15:guide id="12" pos="6342">
          <p15:clr>
            <a:srgbClr val="F26B43"/>
          </p15:clr>
        </p15:guide>
        <p15:guide id="13" pos="6559">
          <p15:clr>
            <a:srgbClr val="F26B43"/>
          </p15:clr>
        </p15:guide>
        <p15:guide id="14" pos="7570">
          <p15:clr>
            <a:srgbClr val="F26B43"/>
          </p15:clr>
        </p15:guide>
        <p15:guide id="15" pos="7785">
          <p15:clr>
            <a:srgbClr val="F26B43"/>
          </p15:clr>
        </p15:guide>
        <p15:guide id="16" pos="10014">
          <p15:clr>
            <a:srgbClr val="F26B43"/>
          </p15:clr>
        </p15:guide>
        <p15:guide id="17" pos="10235">
          <p15:clr>
            <a:srgbClr val="F26B43"/>
          </p15:clr>
        </p15:guide>
        <p15:guide id="18" pos="11248">
          <p15:clr>
            <a:srgbClr val="F26B43"/>
          </p15:clr>
        </p15:guide>
        <p15:guide id="19" pos="11457">
          <p15:clr>
            <a:srgbClr val="F26B43"/>
          </p15:clr>
        </p15:guide>
        <p15:guide id="20" pos="12469">
          <p15:clr>
            <a:srgbClr val="F26B43"/>
          </p15:clr>
        </p15:guide>
        <p15:guide id="21" pos="12685">
          <p15:clr>
            <a:srgbClr val="F26B43"/>
          </p15:clr>
        </p15:guide>
        <p15:guide id="22" pos="13694">
          <p15:clr>
            <a:srgbClr val="F26B43"/>
          </p15:clr>
        </p15:guide>
        <p15:guide id="23" pos="13914">
          <p15:clr>
            <a:srgbClr val="F26B43"/>
          </p15:clr>
        </p15:guide>
        <p15:guide id="24" pos="14925">
          <p15:clr>
            <a:srgbClr val="F26B43"/>
          </p15:clr>
        </p15:guide>
        <p15:guide id="25" orient="horz" pos="432">
          <p15:clr>
            <a:srgbClr val="F26B43"/>
          </p15:clr>
        </p15:guide>
        <p15:guide id="26" orient="horz" pos="1176">
          <p15:clr>
            <a:srgbClr val="F26B43"/>
          </p15:clr>
        </p15:guide>
        <p15:guide id="27" orient="horz" pos="1393">
          <p15:clr>
            <a:srgbClr val="F26B43"/>
          </p15:clr>
        </p15:guide>
        <p15:guide id="28" orient="horz" pos="2141">
          <p15:clr>
            <a:srgbClr val="F26B43"/>
          </p15:clr>
        </p15:guide>
        <p15:guide id="29" orient="horz" pos="2355">
          <p15:clr>
            <a:srgbClr val="F26B43"/>
          </p15:clr>
        </p15:guide>
        <p15:guide id="30" orient="horz" pos="3100">
          <p15:clr>
            <a:srgbClr val="F26B43"/>
          </p15:clr>
        </p15:guide>
        <p15:guide id="31" orient="horz" pos="3317">
          <p15:clr>
            <a:srgbClr val="F26B43"/>
          </p15:clr>
        </p15:guide>
        <p15:guide id="32" orient="horz" pos="4062">
          <p15:clr>
            <a:srgbClr val="F26B43"/>
          </p15:clr>
        </p15:guide>
        <p15:guide id="33" orient="horz" pos="4279">
          <p15:clr>
            <a:srgbClr val="F26B43"/>
          </p15:clr>
        </p15:guide>
        <p15:guide id="34" orient="horz" pos="5027">
          <p15:clr>
            <a:srgbClr val="F26B43"/>
          </p15:clr>
        </p15:guide>
        <p15:guide id="35" orient="horz" pos="5244">
          <p15:clr>
            <a:srgbClr val="F26B43"/>
          </p15:clr>
        </p15:guide>
        <p15:guide id="36" orient="horz" pos="5992">
          <p15:clr>
            <a:srgbClr val="F26B43"/>
          </p15:clr>
        </p15:guide>
        <p15:guide id="37" orient="horz" pos="6206">
          <p15:clr>
            <a:srgbClr val="F26B43"/>
          </p15:clr>
        </p15:guide>
        <p15:guide id="38" orient="horz" pos="6951">
          <p15:clr>
            <a:srgbClr val="F26B43"/>
          </p15:clr>
        </p15:guide>
        <p15:guide id="39" orient="horz" pos="7168">
          <p15:clr>
            <a:srgbClr val="F26B43"/>
          </p15:clr>
        </p15:guide>
        <p15:guide id="40" orient="horz" pos="79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4.png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chart" Target="../charts/chart6.xml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7.png"/><Relationship Id="rId11" Type="http://schemas.openxmlformats.org/officeDocument/2006/relationships/image" Target="../media/image15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microsoft.com/office/2014/relationships/chartEx" Target="../charts/chartEx1.xml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6.xml"/><Relationship Id="rId4" Type="http://schemas.openxmlformats.org/officeDocument/2006/relationships/chart" Target="../charts/char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6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71A203-1F24-44B9-907E-AD94740F4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84" y="1542561"/>
            <a:ext cx="4307910" cy="29277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F17D3D-AD5C-2C43-B9DE-8C3AE1B787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B1AF00-FB04-C8D2-2261-06FFF1A4ED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924" y="1123695"/>
            <a:ext cx="564257" cy="203004"/>
          </a:xfrm>
        </p:spPr>
        <p:txBody>
          <a:bodyPr anchor="ctr"/>
          <a:lstStyle/>
          <a:p>
            <a:r>
              <a:rPr lang="en-US" sz="1100"/>
              <a:t>Retail</a:t>
            </a:r>
          </a:p>
        </p:txBody>
      </p:sp>
      <p:pic>
        <p:nvPicPr>
          <p:cNvPr id="11" name="Picture Placeholder 10" descr="Cars in factory">
            <a:extLst>
              <a:ext uri="{FF2B5EF4-FFF2-40B4-BE49-F238E27FC236}">
                <a16:creationId xmlns:a16="http://schemas.microsoft.com/office/drawing/2014/main" id="{C1418880-9FA1-7C87-6A44-4909049B37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0157" b="10157"/>
          <a:stretch/>
        </p:blipFill>
        <p:spPr/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92E854-1537-D9E8-D4B9-D7DED9A94B43}"/>
              </a:ext>
            </a:extLst>
          </p:cNvPr>
          <p:cNvSpPr txBox="1"/>
          <p:nvPr/>
        </p:nvSpPr>
        <p:spPr>
          <a:xfrm>
            <a:off x="246081" y="2177751"/>
            <a:ext cx="4977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Agentic Automation</a:t>
            </a:r>
          </a:p>
        </p:txBody>
      </p:sp>
    </p:spTree>
    <p:extLst>
      <p:ext uri="{BB962C8B-B14F-4D97-AF65-F5344CB8AC3E}">
        <p14:creationId xmlns:p14="http://schemas.microsoft.com/office/powerpoint/2010/main" val="2239261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3">
            <a:extLst>
              <a:ext uri="{FF2B5EF4-FFF2-40B4-BE49-F238E27FC236}">
                <a16:creationId xmlns:a16="http://schemas.microsoft.com/office/drawing/2014/main" id="{48041BD2-9DCD-A649-F5E8-3F5D94B26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50" y="101355"/>
            <a:ext cx="8858050" cy="438860"/>
          </a:xfrm>
          <a:solidFill>
            <a:schemeClr val="bg1"/>
          </a:solidFill>
        </p:spPr>
        <p:txBody>
          <a:bodyPr anchor="ctr"/>
          <a:lstStyle/>
          <a:p>
            <a:r>
              <a:rPr lang="en-US" sz="1600" dirty="0">
                <a:solidFill>
                  <a:srgbClr val="FE5000"/>
                </a:solidFill>
              </a:rPr>
              <a:t>Weekly Performance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14959-CC1C-F9B1-00DF-C1E47F9FC8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AF63893-4B0C-4F88-9650-53ECAF8C5052}" type="slidenum">
              <a:rPr lang="en-IN" smtClean="0"/>
              <a:pPr/>
              <a:t>2</a:t>
            </a:fld>
            <a:endParaRPr lang="en-IN"/>
          </a:p>
        </p:txBody>
      </p:sp>
      <p:graphicFrame>
        <p:nvGraphicFramePr>
          <p:cNvPr id="6" name="Comparative Performance">
            <a:extLst>
              <a:ext uri="{FF2B5EF4-FFF2-40B4-BE49-F238E27FC236}">
                <a16:creationId xmlns:a16="http://schemas.microsoft.com/office/drawing/2014/main" id="{EC212EFA-38F7-5B42-17BC-84BDDABD70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111551"/>
              </p:ext>
            </p:extLst>
          </p:nvPr>
        </p:nvGraphicFramePr>
        <p:xfrm>
          <a:off x="4337260" y="3086468"/>
          <a:ext cx="4698462" cy="2307747"/>
        </p:xfrm>
        <a:graphic>
          <a:graphicData uri="http://schemas.openxmlformats.org/drawingml/2006/table">
            <a:tbl>
              <a:tblPr/>
              <a:tblGrid>
                <a:gridCol w="841494">
                  <a:extLst>
                    <a:ext uri="{9D8B030D-6E8A-4147-A177-3AD203B41FA5}">
                      <a16:colId xmlns:a16="http://schemas.microsoft.com/office/drawing/2014/main" val="1649784826"/>
                    </a:ext>
                  </a:extLst>
                </a:gridCol>
                <a:gridCol w="428552">
                  <a:extLst>
                    <a:ext uri="{9D8B030D-6E8A-4147-A177-3AD203B41FA5}">
                      <a16:colId xmlns:a16="http://schemas.microsoft.com/office/drawing/2014/main" val="243909665"/>
                    </a:ext>
                  </a:extLst>
                </a:gridCol>
                <a:gridCol w="428552">
                  <a:extLst>
                    <a:ext uri="{9D8B030D-6E8A-4147-A177-3AD203B41FA5}">
                      <a16:colId xmlns:a16="http://schemas.microsoft.com/office/drawing/2014/main" val="2920320481"/>
                    </a:ext>
                  </a:extLst>
                </a:gridCol>
                <a:gridCol w="428552">
                  <a:extLst>
                    <a:ext uri="{9D8B030D-6E8A-4147-A177-3AD203B41FA5}">
                      <a16:colId xmlns:a16="http://schemas.microsoft.com/office/drawing/2014/main" val="2489699845"/>
                    </a:ext>
                  </a:extLst>
                </a:gridCol>
                <a:gridCol w="428552">
                  <a:extLst>
                    <a:ext uri="{9D8B030D-6E8A-4147-A177-3AD203B41FA5}">
                      <a16:colId xmlns:a16="http://schemas.microsoft.com/office/drawing/2014/main" val="3856101497"/>
                    </a:ext>
                  </a:extLst>
                </a:gridCol>
                <a:gridCol w="428552">
                  <a:extLst>
                    <a:ext uri="{9D8B030D-6E8A-4147-A177-3AD203B41FA5}">
                      <a16:colId xmlns:a16="http://schemas.microsoft.com/office/drawing/2014/main" val="2540071181"/>
                    </a:ext>
                  </a:extLst>
                </a:gridCol>
                <a:gridCol w="428552">
                  <a:extLst>
                    <a:ext uri="{9D8B030D-6E8A-4147-A177-3AD203B41FA5}">
                      <a16:colId xmlns:a16="http://schemas.microsoft.com/office/drawing/2014/main" val="1117618747"/>
                    </a:ext>
                  </a:extLst>
                </a:gridCol>
                <a:gridCol w="428552">
                  <a:extLst>
                    <a:ext uri="{9D8B030D-6E8A-4147-A177-3AD203B41FA5}">
                      <a16:colId xmlns:a16="http://schemas.microsoft.com/office/drawing/2014/main" val="947673946"/>
                    </a:ext>
                  </a:extLst>
                </a:gridCol>
                <a:gridCol w="428552">
                  <a:extLst>
                    <a:ext uri="{9D8B030D-6E8A-4147-A177-3AD203B41FA5}">
                      <a16:colId xmlns:a16="http://schemas.microsoft.com/office/drawing/2014/main" val="2507112434"/>
                    </a:ext>
                  </a:extLst>
                </a:gridCol>
                <a:gridCol w="428552">
                  <a:extLst>
                    <a:ext uri="{9D8B030D-6E8A-4147-A177-3AD203B41FA5}">
                      <a16:colId xmlns:a16="http://schemas.microsoft.com/office/drawing/2014/main" val="2379517056"/>
                    </a:ext>
                  </a:extLst>
                </a:gridCol>
              </a:tblGrid>
              <a:tr h="292803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Comparative Performance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5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App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5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mWeb</a:t>
                      </a:r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5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Desktop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5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664049"/>
                  </a:ext>
                </a:extLst>
              </a:tr>
              <a:tr h="2525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Weekly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5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WoW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5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YoY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5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Weekly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5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WoW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5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YoY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5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Weekly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5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WoW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5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YoY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5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369057"/>
                  </a:ext>
                </a:extLst>
              </a:tr>
              <a:tr h="251770">
                <a:tc>
                  <a:txBody>
                    <a:bodyPr/>
                    <a:lstStyle/>
                    <a:p>
                      <a:pPr marL="45720" algn="l" rtl="0" fontAlgn="ctr"/>
                      <a:r>
                        <a:rPr lang="en-US" sz="600" b="1" i="0" u="none" strike="noStrike" dirty="0">
                          <a:solidFill>
                            <a:srgbClr val="001E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Unique Visitors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20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186K</a:t>
                      </a:r>
                      <a:endParaRPr lang="en-US" sz="7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72%</a:t>
                      </a:r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17%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20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58K</a:t>
                      </a:r>
                      <a:endParaRPr lang="en-US" sz="7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13%</a:t>
                      </a:r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-34%</a:t>
                      </a:r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20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53K</a:t>
                      </a:r>
                      <a:endParaRPr lang="en-US" sz="7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-24%</a:t>
                      </a:r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-1%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491083"/>
                  </a:ext>
                </a:extLst>
              </a:tr>
              <a:tr h="251770">
                <a:tc>
                  <a:txBody>
                    <a:bodyPr/>
                    <a:lstStyle/>
                    <a:p>
                      <a:pPr marL="45720" algn="l" rtl="0" fontAlgn="ctr"/>
                      <a:r>
                        <a:rPr lang="en-US" sz="600" b="1" i="0" u="none" strike="noStrike" dirty="0">
                          <a:solidFill>
                            <a:srgbClr val="001E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Customers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20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124K</a:t>
                      </a:r>
                      <a:endParaRPr lang="en-US" sz="7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-6%</a:t>
                      </a:r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-8%</a:t>
                      </a:r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20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61K</a:t>
                      </a:r>
                      <a:endParaRPr lang="en-US" sz="7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-10%</a:t>
                      </a:r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-15%</a:t>
                      </a:r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20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64K</a:t>
                      </a:r>
                      <a:endParaRPr lang="en-US" sz="7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13%</a:t>
                      </a:r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-26%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32769"/>
                  </a:ext>
                </a:extLst>
              </a:tr>
              <a:tr h="251770">
                <a:tc>
                  <a:txBody>
                    <a:bodyPr/>
                    <a:lstStyle/>
                    <a:p>
                      <a:pPr marL="45720" algn="l" rtl="0" fontAlgn="ctr"/>
                      <a:r>
                        <a:rPr lang="en-US" sz="600" b="1" i="0" u="none" strike="noStrike" dirty="0">
                          <a:solidFill>
                            <a:srgbClr val="001E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Unique Visits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20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161K</a:t>
                      </a:r>
                      <a:endParaRPr lang="en-US" sz="7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-5%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-15%</a:t>
                      </a:r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20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95K</a:t>
                      </a:r>
                      <a:endParaRPr lang="en-US" sz="7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2%</a:t>
                      </a:r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13%</a:t>
                      </a:r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20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54K</a:t>
                      </a:r>
                      <a:endParaRPr lang="en-US" sz="7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-32%</a:t>
                      </a:r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4%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4649797"/>
                  </a:ext>
                </a:extLst>
              </a:tr>
              <a:tr h="251770">
                <a:tc>
                  <a:txBody>
                    <a:bodyPr/>
                    <a:lstStyle/>
                    <a:p>
                      <a:pPr marL="45720" algn="l" rtl="0" fontAlgn="ctr"/>
                      <a:r>
                        <a:rPr lang="en-US" sz="600" b="1" i="0" u="none" strike="noStrike" dirty="0">
                          <a:solidFill>
                            <a:srgbClr val="001E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Orders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20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157K</a:t>
                      </a:r>
                      <a:endParaRPr lang="en-US" sz="7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29%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11%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20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58K</a:t>
                      </a:r>
                      <a:endParaRPr lang="en-US" sz="7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5%</a:t>
                      </a:r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0%</a:t>
                      </a:r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20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95K</a:t>
                      </a:r>
                      <a:endParaRPr lang="en-US" sz="7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84%</a:t>
                      </a:r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19%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020801"/>
                  </a:ext>
                </a:extLst>
              </a:tr>
              <a:tr h="251770">
                <a:tc>
                  <a:txBody>
                    <a:bodyPr/>
                    <a:lstStyle/>
                    <a:p>
                      <a:pPr marL="45720" algn="l" rtl="0" fontAlgn="ctr"/>
                      <a:r>
                        <a:rPr lang="en-US" sz="600" b="1" i="0" u="none" strike="noStrike" dirty="0">
                          <a:solidFill>
                            <a:srgbClr val="001E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Conversion Rate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20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97.7%</a:t>
                      </a:r>
                      <a:endParaRPr lang="en-US" sz="7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25.6 ppt</a:t>
                      </a:r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22.9 ppt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20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61.3%</a:t>
                      </a:r>
                      <a:endParaRPr lang="en-US" sz="7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1.9 ppt</a:t>
                      </a:r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-8.3 ppt</a:t>
                      </a:r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20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176.6%</a:t>
                      </a:r>
                      <a:endParaRPr lang="en-US" sz="7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111.7 ppt</a:t>
                      </a:r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22.4 ppt</a:t>
                      </a:r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159222"/>
                  </a:ext>
                </a:extLst>
              </a:tr>
              <a:tr h="251770">
                <a:tc>
                  <a:txBody>
                    <a:bodyPr/>
                    <a:lstStyle/>
                    <a:p>
                      <a:pPr marL="45720" algn="l" rtl="0" fontAlgn="ctr"/>
                      <a:r>
                        <a:rPr lang="en-US" sz="600" b="1" i="0" u="none" strike="noStrike" dirty="0">
                          <a:solidFill>
                            <a:srgbClr val="001E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GMV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20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159K</a:t>
                      </a:r>
                      <a:endParaRPr lang="en-US" sz="7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10%</a:t>
                      </a:r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7%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20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98K</a:t>
                      </a:r>
                      <a:endParaRPr lang="en-US" sz="7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1%</a:t>
                      </a:r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9%</a:t>
                      </a:r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20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75K</a:t>
                      </a:r>
                      <a:endParaRPr lang="en-US" sz="7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35%</a:t>
                      </a:r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-5%</a:t>
                      </a:r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4994473"/>
                  </a:ext>
                </a:extLst>
              </a:tr>
              <a:tr h="251770">
                <a:tc>
                  <a:txBody>
                    <a:bodyPr/>
                    <a:lstStyle/>
                    <a:p>
                      <a:pPr marL="45720" algn="l" rtl="0" fontAlgn="ctr"/>
                      <a:r>
                        <a:rPr lang="en-US" sz="600" b="1" i="0" u="none" strike="noStrike" dirty="0">
                          <a:solidFill>
                            <a:srgbClr val="001E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AOV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20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$1.0 </a:t>
                      </a:r>
                      <a:endParaRPr lang="en-US" sz="7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-14%</a:t>
                      </a:r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-3%</a:t>
                      </a:r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20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$1.7 </a:t>
                      </a:r>
                      <a:endParaRPr lang="en-US" sz="7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-4%</a:t>
                      </a:r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10%</a:t>
                      </a:r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20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$0.8 </a:t>
                      </a:r>
                      <a:endParaRPr lang="en-US" sz="7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-27%</a:t>
                      </a:r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-20%</a:t>
                      </a:r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6340836"/>
                  </a:ext>
                </a:extLst>
              </a:tr>
            </a:tbl>
          </a:graphicData>
        </a:graphic>
      </p:graphicFrame>
      <p:graphicFrame>
        <p:nvGraphicFramePr>
          <p:cNvPr id="14" name="Metrics Scorecard">
            <a:extLst>
              <a:ext uri="{FF2B5EF4-FFF2-40B4-BE49-F238E27FC236}">
                <a16:creationId xmlns:a16="http://schemas.microsoft.com/office/drawing/2014/main" id="{16E33354-9912-036C-776B-28F36C4CCD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5295150"/>
              </p:ext>
            </p:extLst>
          </p:nvPr>
        </p:nvGraphicFramePr>
        <p:xfrm>
          <a:off x="4337258" y="504974"/>
          <a:ext cx="4698465" cy="24914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26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67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67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6734">
                  <a:extLst>
                    <a:ext uri="{9D8B030D-6E8A-4147-A177-3AD203B41FA5}">
                      <a16:colId xmlns:a16="http://schemas.microsoft.com/office/drawing/2014/main" val="3250936160"/>
                    </a:ext>
                  </a:extLst>
                </a:gridCol>
                <a:gridCol w="516734">
                  <a:extLst>
                    <a:ext uri="{9D8B030D-6E8A-4147-A177-3AD203B41FA5}">
                      <a16:colId xmlns:a16="http://schemas.microsoft.com/office/drawing/2014/main" val="198023763"/>
                    </a:ext>
                  </a:extLst>
                </a:gridCol>
                <a:gridCol w="516734">
                  <a:extLst>
                    <a:ext uri="{9D8B030D-6E8A-4147-A177-3AD203B41FA5}">
                      <a16:colId xmlns:a16="http://schemas.microsoft.com/office/drawing/2014/main" val="2414902836"/>
                    </a:ext>
                  </a:extLst>
                </a:gridCol>
                <a:gridCol w="516734">
                  <a:extLst>
                    <a:ext uri="{9D8B030D-6E8A-4147-A177-3AD203B41FA5}">
                      <a16:colId xmlns:a16="http://schemas.microsoft.com/office/drawing/2014/main" val="231380187"/>
                    </a:ext>
                  </a:extLst>
                </a:gridCol>
              </a:tblGrid>
              <a:tr h="9970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800" b="1" i="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Key Mobile App Metrics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5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indent="0" algn="ctr" defTabSz="685811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tabLst/>
                      </a:pPr>
                      <a:r>
                        <a:rPr lang="en-US" sz="700" b="1" i="0" kern="120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Actuals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5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11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700" b="1" i="0" kern="120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Forecast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5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11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700" b="1" i="0" kern="120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WoW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5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11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700" b="1" i="0" kern="120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YoY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5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11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700" b="1" i="0" kern="120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QTD vs Forecast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5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11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700" b="1" i="0" kern="120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YTD vs Forecast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5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807">
                <a:tc rowSpan="5">
                  <a:txBody>
                    <a:bodyPr/>
                    <a:lstStyle/>
                    <a:p>
                      <a:pPr marL="3175" indent="0" algn="ctr">
                        <a:lnSpc>
                          <a:spcPct val="100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lang="en-US" sz="600" b="1" i="0">
                          <a:solidFill>
                            <a:srgbClr val="001E6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Acquisition</a:t>
                      </a:r>
                    </a:p>
                  </a:txBody>
                  <a:tcPr marL="0" marR="0" marT="0" marB="0" vert="vert27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600" b="1" i="0" spc="-10" dirty="0">
                          <a:solidFill>
                            <a:srgbClr val="001E6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Installs</a:t>
                      </a:r>
                      <a:endParaRPr lang="en-US" sz="600" b="1" i="0" dirty="0">
                        <a:solidFill>
                          <a:srgbClr val="001E60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20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316K</a:t>
                      </a:r>
                      <a:endParaRPr lang="en-US" sz="7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48%</a:t>
                      </a:r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-6%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-30%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43%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43%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80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vert="vert270">
                    <a:lnL w="6350">
                      <a:solidFill>
                        <a:srgbClr val="001E5F"/>
                      </a:solidFill>
                      <a:prstDash val="solid"/>
                    </a:lnL>
                    <a:lnR w="6350">
                      <a:solidFill>
                        <a:srgbClr val="001E5F"/>
                      </a:solidFill>
                      <a:prstDash val="solid"/>
                    </a:lnR>
                    <a:lnT w="6350">
                      <a:solidFill>
                        <a:srgbClr val="001E5F"/>
                      </a:solidFill>
                      <a:prstDash val="solid"/>
                    </a:lnT>
                    <a:lnB w="6350">
                      <a:solidFill>
                        <a:srgbClr val="001E5F"/>
                      </a:solidFill>
                      <a:prstDash val="solid"/>
                    </a:lnB>
                    <a:solidFill>
                      <a:srgbClr val="A9DDF7"/>
                    </a:solidFill>
                  </a:tcPr>
                </a:tc>
                <a:tc>
                  <a:txBody>
                    <a:bodyPr/>
                    <a:lstStyle/>
                    <a:p>
                      <a:pPr marL="228600" lvl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600" b="0" spc="-10">
                          <a:solidFill>
                            <a:srgbClr val="001E6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Android</a:t>
                      </a:r>
                      <a:endParaRPr lang="en-US" sz="600" b="0">
                        <a:solidFill>
                          <a:srgbClr val="001E60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20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148K</a:t>
                      </a:r>
                      <a:endParaRPr lang="en-US" sz="7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27%</a:t>
                      </a:r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13%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80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vert="vert270">
                    <a:lnL w="6350">
                      <a:solidFill>
                        <a:srgbClr val="001E5F"/>
                      </a:solidFill>
                      <a:prstDash val="solid"/>
                    </a:lnL>
                    <a:lnR w="6350">
                      <a:solidFill>
                        <a:srgbClr val="001E5F"/>
                      </a:solidFill>
                      <a:prstDash val="solid"/>
                    </a:lnR>
                    <a:lnT w="6350">
                      <a:solidFill>
                        <a:srgbClr val="001E5F"/>
                      </a:solidFill>
                      <a:prstDash val="solid"/>
                    </a:lnT>
                    <a:lnB w="6350">
                      <a:solidFill>
                        <a:srgbClr val="001E5F"/>
                      </a:solidFill>
                      <a:prstDash val="solid"/>
                    </a:lnB>
                    <a:solidFill>
                      <a:srgbClr val="A9DDF7"/>
                    </a:solidFill>
                  </a:tcPr>
                </a:tc>
                <a:tc>
                  <a:txBody>
                    <a:bodyPr/>
                    <a:lstStyle/>
                    <a:p>
                      <a:pPr marL="228600" lvl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600" b="0">
                          <a:solidFill>
                            <a:srgbClr val="001E6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iOS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20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168K</a:t>
                      </a:r>
                      <a:endParaRPr lang="en-US" sz="7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-23%</a:t>
                      </a:r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-47%</a:t>
                      </a:r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80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vert="vert270">
                    <a:lnL w="6350">
                      <a:solidFill>
                        <a:srgbClr val="001E5F"/>
                      </a:solidFill>
                      <a:prstDash val="solid"/>
                    </a:lnL>
                    <a:lnR w="6350">
                      <a:solidFill>
                        <a:srgbClr val="001E5F"/>
                      </a:solidFill>
                      <a:prstDash val="solid"/>
                    </a:lnR>
                    <a:lnT w="6350">
                      <a:solidFill>
                        <a:srgbClr val="001E5F"/>
                      </a:solidFill>
                      <a:prstDash val="solid"/>
                    </a:lnT>
                    <a:lnB w="6350">
                      <a:solidFill>
                        <a:srgbClr val="001E5F"/>
                      </a:solidFill>
                      <a:prstDash val="solid"/>
                    </a:lnB>
                    <a:solidFill>
                      <a:srgbClr val="A9DDF7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600" b="1" spc="10" dirty="0">
                          <a:solidFill>
                            <a:srgbClr val="001E6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MAI Spend</a:t>
                      </a:r>
                      <a:endParaRPr lang="en-US" sz="600" b="1" dirty="0">
                        <a:solidFill>
                          <a:srgbClr val="001E60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20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$1236K</a:t>
                      </a:r>
                      <a:endParaRPr lang="en-US" sz="7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3%</a:t>
                      </a:r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6%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7807">
                <a:tc vMerge="1">
                  <a:txBody>
                    <a:bodyPr/>
                    <a:lstStyle/>
                    <a:p>
                      <a:pPr marL="3175" indent="0" algn="ctr">
                        <a:lnSpc>
                          <a:spcPts val="2200"/>
                        </a:lnSpc>
                        <a:spcBef>
                          <a:spcPts val="5"/>
                        </a:spcBef>
                        <a:tabLst/>
                      </a:pPr>
                      <a:endParaRPr sz="600" b="1" i="0">
                        <a:solidFill>
                          <a:schemeClr val="accent1"/>
                        </a:solidFill>
                        <a:latin typeface="Everyday Sans" pitchFamily="2" charset="77"/>
                        <a:cs typeface="Arial"/>
                      </a:endParaRPr>
                    </a:p>
                  </a:txBody>
                  <a:tcPr marL="0" marR="0" marT="0" marB="0" vert="vert270" anchor="ctr">
                    <a:lnL w="6350">
                      <a:solidFill>
                        <a:srgbClr val="001E5F"/>
                      </a:solidFill>
                      <a:prstDash val="solid"/>
                    </a:lnL>
                    <a:lnR w="6350" cap="flat" cmpd="sng" algn="ctr">
                      <a:solidFill>
                        <a:srgbClr val="001E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1E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rgbClr val="001E5F"/>
                      </a:solidFill>
                      <a:prstDash val="solid"/>
                    </a:lnB>
                    <a:solidFill>
                      <a:srgbClr val="A9DDF7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600" b="1">
                          <a:solidFill>
                            <a:srgbClr val="001E6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Cost Per Install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20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$24.89 </a:t>
                      </a:r>
                      <a:endParaRPr lang="en-US" sz="7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22%</a:t>
                      </a:r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176%</a:t>
                      </a:r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9953043"/>
                  </a:ext>
                </a:extLst>
              </a:tr>
              <a:tr h="227807">
                <a:tc rowSpan="3">
                  <a:txBody>
                    <a:bodyPr/>
                    <a:lstStyle/>
                    <a:p>
                      <a:pPr marL="3175" indent="0" algn="ctr">
                        <a:lnSpc>
                          <a:spcPct val="100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lang="en-US" sz="600" b="1" i="0" spc="10">
                          <a:solidFill>
                            <a:srgbClr val="001E6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Engagement</a:t>
                      </a:r>
                      <a:endParaRPr lang="en-US" sz="600" b="1" i="0">
                        <a:solidFill>
                          <a:srgbClr val="001E60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vert="vert27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600" b="1" spc="75" dirty="0">
                          <a:solidFill>
                            <a:srgbClr val="001E6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WAU – Amplitude</a:t>
                      </a:r>
                      <a:endParaRPr lang="en-US" sz="600" b="1" dirty="0">
                        <a:solidFill>
                          <a:srgbClr val="001E60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20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186K</a:t>
                      </a:r>
                      <a:endParaRPr lang="en-US" sz="7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17%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72%</a:t>
                      </a:r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17%</a:t>
                      </a:r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7%</a:t>
                      </a:r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7%</a:t>
                      </a:r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780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vert="vert270">
                    <a:lnL w="6350">
                      <a:solidFill>
                        <a:srgbClr val="001E5F"/>
                      </a:solidFill>
                      <a:prstDash val="solid"/>
                    </a:lnL>
                    <a:lnR w="6350">
                      <a:solidFill>
                        <a:srgbClr val="001E5F"/>
                      </a:solidFill>
                      <a:prstDash val="solid"/>
                    </a:lnR>
                    <a:lnT w="6350">
                      <a:solidFill>
                        <a:srgbClr val="001E5F"/>
                      </a:solidFill>
                      <a:prstDash val="solid"/>
                    </a:lnT>
                    <a:lnB w="6350">
                      <a:solidFill>
                        <a:srgbClr val="001E5F"/>
                      </a:solidFill>
                      <a:prstDash val="solid"/>
                    </a:lnB>
                    <a:solidFill>
                      <a:srgbClr val="0052E1"/>
                    </a:solidFill>
                  </a:tcPr>
                </a:tc>
                <a:tc>
                  <a:txBody>
                    <a:bodyPr/>
                    <a:lstStyle/>
                    <a:p>
                      <a:pPr marL="45720" algn="l" defTabSz="685811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600" b="1" kern="1200" spc="75" dirty="0">
                          <a:solidFill>
                            <a:srgbClr val="001E60"/>
                          </a:solidFill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In-Store Session *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20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158K</a:t>
                      </a:r>
                      <a:endParaRPr lang="en-US" sz="7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-6%</a:t>
                      </a:r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-17%</a:t>
                      </a:r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780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vert="vert270">
                    <a:lnL w="6350">
                      <a:solidFill>
                        <a:srgbClr val="001E5F"/>
                      </a:solidFill>
                      <a:prstDash val="solid"/>
                    </a:lnL>
                    <a:lnR w="6350">
                      <a:solidFill>
                        <a:srgbClr val="001E5F"/>
                      </a:solidFill>
                      <a:prstDash val="solid"/>
                    </a:lnR>
                    <a:lnT w="6350">
                      <a:solidFill>
                        <a:srgbClr val="001E5F"/>
                      </a:solidFill>
                      <a:prstDash val="solid"/>
                    </a:lnT>
                    <a:lnB w="6350">
                      <a:solidFill>
                        <a:srgbClr val="001E5F"/>
                      </a:solidFill>
                      <a:prstDash val="solid"/>
                    </a:lnB>
                    <a:solidFill>
                      <a:srgbClr val="0052E1"/>
                    </a:solidFill>
                  </a:tcPr>
                </a:tc>
                <a:tc>
                  <a:txBody>
                    <a:bodyPr/>
                    <a:lstStyle/>
                    <a:p>
                      <a:pPr marL="45720" algn="l" defTabSz="685811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600" b="1" kern="1200" spc="75" dirty="0">
                          <a:solidFill>
                            <a:srgbClr val="001E60"/>
                          </a:solidFill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MAU (Feb) – Amplitude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20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64.3M</a:t>
                      </a:r>
                      <a:endParaRPr lang="en-US" sz="7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-3%</a:t>
                      </a:r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700" b="0" i="0" u="none" strike="noStrike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12%</a:t>
                      </a:r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-3%</a:t>
                      </a:r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-3%</a:t>
                      </a:r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7807">
                <a:tc rowSpan="2">
                  <a:txBody>
                    <a:bodyPr/>
                    <a:lstStyle/>
                    <a:p>
                      <a:pPr marL="3175" indent="0" algn="ctr">
                        <a:lnSpc>
                          <a:spcPct val="100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lang="en-US" sz="600" b="1" i="0">
                          <a:solidFill>
                            <a:srgbClr val="001E6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Retention</a:t>
                      </a:r>
                    </a:p>
                  </a:txBody>
                  <a:tcPr marL="0" marR="0" marT="0" marB="0" vert="vert27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600" b="1" dirty="0">
                          <a:solidFill>
                            <a:srgbClr val="001E6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7 Day New User RR (WK05)**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20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34.3%</a:t>
                      </a:r>
                      <a:endParaRPr lang="en-US" sz="7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34 ppts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-8 ppts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-45 ppts</a:t>
                      </a:r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34 ppts</a:t>
                      </a:r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34 ppts</a:t>
                      </a:r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0616482"/>
                  </a:ext>
                </a:extLst>
              </a:tr>
              <a:tr h="227807">
                <a:tc vMerge="1">
                  <a:txBody>
                    <a:bodyPr/>
                    <a:lstStyle/>
                    <a:p>
                      <a:pPr marL="3175" indent="0" algn="ctr">
                        <a:lnSpc>
                          <a:spcPts val="2200"/>
                        </a:lnSpc>
                        <a:spcBef>
                          <a:spcPts val="5"/>
                        </a:spcBef>
                        <a:tabLst/>
                      </a:pPr>
                      <a:endParaRPr sz="600" b="1" i="0">
                        <a:latin typeface="Everyday Sans" pitchFamily="2" charset="77"/>
                        <a:cs typeface="Arial"/>
                      </a:endParaRPr>
                    </a:p>
                  </a:txBody>
                  <a:tcPr marL="0" marR="0" marT="0" marB="0" vert="vert270" anchor="ctr">
                    <a:lnL w="6350">
                      <a:solidFill>
                        <a:srgbClr val="001E5F"/>
                      </a:solidFill>
                      <a:prstDash val="solid"/>
                    </a:lnL>
                    <a:lnR w="6350" cap="flat" cmpd="sng" algn="ctr">
                      <a:solidFill>
                        <a:srgbClr val="001E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1E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1E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600" b="1" dirty="0">
                          <a:solidFill>
                            <a:srgbClr val="001E6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30 Day New User RR (WK 02)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20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82.9%</a:t>
                      </a:r>
                      <a:endParaRPr lang="en-US" sz="7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22 ppts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16 ppts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83 ppts</a:t>
                      </a:r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22 ppts</a:t>
                      </a:r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21 ppts</a:t>
                      </a:r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342745"/>
                  </a:ext>
                </a:extLst>
              </a:tr>
            </a:tbl>
          </a:graphicData>
        </a:graphic>
      </p:graphicFrame>
      <p:sp>
        <p:nvSpPr>
          <p:cNvPr id="22" name="Content Placeholder 14">
            <a:extLst>
              <a:ext uri="{FF2B5EF4-FFF2-40B4-BE49-F238E27FC236}">
                <a16:creationId xmlns:a16="http://schemas.microsoft.com/office/drawing/2014/main" id="{DB410BFD-0BBD-B23B-043D-31433F0B5066}"/>
              </a:ext>
            </a:extLst>
          </p:cNvPr>
          <p:cNvSpPr txBox="1">
            <a:spLocks/>
          </p:cNvSpPr>
          <p:nvPr/>
        </p:nvSpPr>
        <p:spPr>
          <a:xfrm>
            <a:off x="285950" y="682736"/>
            <a:ext cx="3873959" cy="1910979"/>
          </a:xfrm>
          <a:prstGeom prst="rect">
            <a:avLst/>
          </a:prstGeom>
        </p:spPr>
        <p:txBody>
          <a:bodyPr/>
          <a:lstStyle>
            <a:lvl1pPr marL="0" indent="0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Arial" panose="020B0604020202020204" pitchFamily="34" charset="0"/>
              <a:buNone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79871" indent="-272726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53749" indent="-272726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672287" indent="-271535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859265" indent="-277490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85981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87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93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98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800" b="1" dirty="0">
                <a:solidFill>
                  <a:srgbClr val="FE5000"/>
                </a:solidFill>
                <a:latin typeface="Poppins"/>
              </a:rPr>
              <a:t>Key Highlights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66F3F7D7-9B51-EE0A-0521-FA16CD3525CB}"/>
              </a:ext>
            </a:extLst>
          </p:cNvPr>
          <p:cNvSpPr txBox="1">
            <a:spLocks/>
          </p:cNvSpPr>
          <p:nvPr/>
        </p:nvSpPr>
        <p:spPr>
          <a:xfrm>
            <a:off x="234838" y="412970"/>
            <a:ext cx="3976182" cy="184008"/>
          </a:xfrm>
          <a:prstGeom prst="rect">
            <a:avLst/>
          </a:prstGeom>
        </p:spPr>
        <p:txBody>
          <a:bodyPr anchor="ctr"/>
          <a:lstStyle>
            <a:lvl1pPr marL="0" indent="0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Arial" panose="020B0604020202020204" pitchFamily="34" charset="0"/>
              <a:buNone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79871" indent="-272726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53749" indent="-272726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672287" indent="-271535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859265" indent="-277490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85981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87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93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98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Installs were % up WoW, up % YoY</a:t>
            </a: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1EB6FEE3-9771-F32D-985D-AD699FF9B681}"/>
              </a:ext>
              <a:ext uri="{147F2762-F138-4A5C-976F-8EAC2B608ADB}">
                <a16:predDERef xmlns:a16="http://schemas.microsoft.com/office/drawing/2014/main" pred="{00000000-0008-0000-03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1369880"/>
              </p:ext>
            </p:extLst>
          </p:nvPr>
        </p:nvGraphicFramePr>
        <p:xfrm>
          <a:off x="72192" y="3082693"/>
          <a:ext cx="4189940" cy="23077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50301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27155-57F2-DDFA-51C5-71102CE14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F8481A-6406-1B21-4F26-01F56DDCCD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AF63893-4B0C-4F88-9650-53ECAF8C5052}" type="slidenum">
              <a:rPr lang="en-IN" smtClean="0"/>
              <a:pPr/>
              <a:t>3</a:t>
            </a:fld>
            <a:endParaRPr lang="en-IN"/>
          </a:p>
        </p:txBody>
      </p:sp>
      <p:sp>
        <p:nvSpPr>
          <p:cNvPr id="7" name="Title 13">
            <a:extLst>
              <a:ext uri="{FF2B5EF4-FFF2-40B4-BE49-F238E27FC236}">
                <a16:creationId xmlns:a16="http://schemas.microsoft.com/office/drawing/2014/main" id="{B8515518-B6AA-FF14-9F72-498C272CE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03" y="99185"/>
            <a:ext cx="8826110" cy="438860"/>
          </a:xfrm>
          <a:solidFill>
            <a:schemeClr val="bg1"/>
          </a:solidFill>
        </p:spPr>
        <p:txBody>
          <a:bodyPr anchor="ctr"/>
          <a:lstStyle/>
          <a:p>
            <a:r>
              <a:rPr lang="en-US" sz="1600" dirty="0">
                <a:solidFill>
                  <a:srgbClr val="FE5000"/>
                </a:solidFill>
              </a:rPr>
              <a:t>Installs Breakout</a:t>
            </a:r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0869A204-76E5-D1FA-1C1C-29665B4F1B4F}"/>
              </a:ext>
            </a:extLst>
          </p:cNvPr>
          <p:cNvSpPr txBox="1">
            <a:spLocks/>
          </p:cNvSpPr>
          <p:nvPr/>
        </p:nvSpPr>
        <p:spPr>
          <a:xfrm>
            <a:off x="264103" y="354676"/>
            <a:ext cx="8496786" cy="251702"/>
          </a:xfrm>
          <a:prstGeom prst="rect">
            <a:avLst/>
          </a:prstGeom>
        </p:spPr>
        <p:txBody>
          <a:bodyPr anchor="ctr"/>
          <a:lstStyle>
            <a:lvl1pPr marL="0" indent="0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Arial" panose="020B0604020202020204" pitchFamily="34" charset="0"/>
              <a:buNone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79871" indent="-272726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53749" indent="-272726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672287" indent="-271535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859265" indent="-277490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85981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87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93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98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Overall installs increased by % WoW to M, is up % YoY.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B295993D-B93A-BADF-1625-BCC238A469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2986748"/>
              </p:ext>
            </p:extLst>
          </p:nvPr>
        </p:nvGraphicFramePr>
        <p:xfrm>
          <a:off x="4572000" y="3245035"/>
          <a:ext cx="4133971" cy="21030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DD76C31B-E825-933B-A77B-D9F81255BF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21435"/>
              </p:ext>
            </p:extLst>
          </p:nvPr>
        </p:nvGraphicFramePr>
        <p:xfrm>
          <a:off x="163706" y="3245035"/>
          <a:ext cx="4133971" cy="21030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113CF203-2CF9-41F3-5A8D-04F2379B94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7797890"/>
              </p:ext>
            </p:extLst>
          </p:nvPr>
        </p:nvGraphicFramePr>
        <p:xfrm>
          <a:off x="4572000" y="791642"/>
          <a:ext cx="4133973" cy="23850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7" name="Installs Breakout">
            <a:extLst>
              <a:ext uri="{FF2B5EF4-FFF2-40B4-BE49-F238E27FC236}">
                <a16:creationId xmlns:a16="http://schemas.microsoft.com/office/drawing/2014/main" id="{E762D480-E8B6-E127-E039-1D1B121D36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435845"/>
              </p:ext>
            </p:extLst>
          </p:nvPr>
        </p:nvGraphicFramePr>
        <p:xfrm>
          <a:off x="163706" y="791642"/>
          <a:ext cx="4133972" cy="23850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3672">
                  <a:extLst>
                    <a:ext uri="{9D8B030D-6E8A-4147-A177-3AD203B41FA5}">
                      <a16:colId xmlns:a16="http://schemas.microsoft.com/office/drawing/2014/main" val="4007269227"/>
                    </a:ext>
                  </a:extLst>
                </a:gridCol>
                <a:gridCol w="1025764">
                  <a:extLst>
                    <a:ext uri="{9D8B030D-6E8A-4147-A177-3AD203B41FA5}">
                      <a16:colId xmlns:a16="http://schemas.microsoft.com/office/drawing/2014/main" val="4117997798"/>
                    </a:ext>
                  </a:extLst>
                </a:gridCol>
                <a:gridCol w="1212268">
                  <a:extLst>
                    <a:ext uri="{9D8B030D-6E8A-4147-A177-3AD203B41FA5}">
                      <a16:colId xmlns:a16="http://schemas.microsoft.com/office/drawing/2014/main" val="1370052254"/>
                    </a:ext>
                  </a:extLst>
                </a:gridCol>
                <a:gridCol w="1212268">
                  <a:extLst>
                    <a:ext uri="{9D8B030D-6E8A-4147-A177-3AD203B41FA5}">
                      <a16:colId xmlns:a16="http://schemas.microsoft.com/office/drawing/2014/main" val="1158552527"/>
                    </a:ext>
                  </a:extLst>
                </a:gridCol>
              </a:tblGrid>
              <a:tr h="174812"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Install Source</a:t>
                      </a: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5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="1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5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b="1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5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Installs from Source</a:t>
                      </a: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5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053834"/>
                  </a:ext>
                </a:extLst>
              </a:tr>
              <a:tr h="174812">
                <a:tc rowSpan="3"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rgbClr val="001E6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Organic Installs</a:t>
                      </a: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 u="none" strike="noStrike" kern="1200">
                          <a:solidFill>
                            <a:srgbClr val="002060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49K</a:t>
                      </a:r>
                      <a:endParaRPr lang="en-US" sz="700" b="1" u="none" strike="noStrike" kern="1200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56K</a:t>
                      </a:r>
                      <a:endParaRPr lang="en-US" sz="7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>
                          <a:solidFill>
                            <a:srgbClr val="00206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33%</a:t>
                      </a:r>
                      <a:endParaRPr lang="en-US" sz="700" b="1" dirty="0">
                        <a:solidFill>
                          <a:srgbClr val="002060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141364"/>
                  </a:ext>
                </a:extLst>
              </a:tr>
              <a:tr h="1748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u="none" strike="noStrike" kern="1200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WoW: 27%</a:t>
                      </a:r>
                      <a:endParaRPr lang="en-US" sz="700" b="0" u="none" strike="noStrike" kern="1200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WoW: -23%</a:t>
                      </a:r>
                      <a:endParaRPr lang="en-US" sz="7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>
                          <a:solidFill>
                            <a:srgbClr val="00206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WoW: 0%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989094"/>
                  </a:ext>
                </a:extLst>
              </a:tr>
              <a:tr h="1748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u="none" strike="noStrike" kern="1200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YoY: 13%</a:t>
                      </a:r>
                      <a:endParaRPr lang="en-US" sz="700" b="0" u="none" strike="noStrike" kern="1200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YoY: -47%</a:t>
                      </a:r>
                      <a:endParaRPr lang="en-US" sz="7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>
                          <a:solidFill>
                            <a:srgbClr val="00206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YoY: 0%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8981484"/>
                  </a:ext>
                </a:extLst>
              </a:tr>
              <a:tr h="174812">
                <a:tc row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b="1" u="none" kern="1200" dirty="0">
                          <a:solidFill>
                            <a:srgbClr val="001E60"/>
                          </a:solidFill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Owned Installs</a:t>
                      </a: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85K</a:t>
                      </a:r>
                      <a:endParaRPr 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b="1" u="none" kern="1200">
                          <a:solidFill>
                            <a:srgbClr val="002060"/>
                          </a:solidFill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61K</a:t>
                      </a:r>
                      <a:endParaRPr lang="en-US" sz="700" b="1" u="none" kern="1200" dirty="0">
                        <a:solidFill>
                          <a:srgbClr val="002060"/>
                        </a:solidFill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7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46%</a:t>
                      </a:r>
                      <a:endParaRPr kumimoji="0" 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10354"/>
                  </a:ext>
                </a:extLst>
              </a:tr>
              <a:tr h="1748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WoW: 48%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b="0" u="none" kern="1200">
                          <a:solidFill>
                            <a:srgbClr val="FF0000"/>
                          </a:solidFill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WoW: -32%</a:t>
                      </a:r>
                      <a:endParaRPr lang="en-US" sz="700" b="0" u="none" kern="1200" dirty="0">
                        <a:solidFill>
                          <a:srgbClr val="FF0000"/>
                        </a:solidFill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WoW: 2%</a:t>
                      </a:r>
                      <a:endParaRPr kumimoji="0" 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3406047"/>
                  </a:ext>
                </a:extLst>
              </a:tr>
              <a:tr h="1748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YoY: 22%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b="0" u="none" kern="1200">
                          <a:solidFill>
                            <a:srgbClr val="FF0000"/>
                          </a:solidFill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YoY: -1%</a:t>
                      </a:r>
                      <a:endParaRPr lang="en-US" sz="700" b="0" u="none" kern="1200" dirty="0">
                        <a:solidFill>
                          <a:srgbClr val="FF0000"/>
                        </a:solidFill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YoY: 14%</a:t>
                      </a:r>
                      <a:endParaRPr kumimoji="0" 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646683"/>
                  </a:ext>
                </a:extLst>
              </a:tr>
              <a:tr h="174812">
                <a:tc rowSpan="3"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rgbClr val="001E6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Paid Installs</a:t>
                      </a: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>
                          <a:solidFill>
                            <a:srgbClr val="00206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13K</a:t>
                      </a:r>
                      <a:endParaRPr lang="en-US" sz="700" b="1" dirty="0">
                        <a:solidFill>
                          <a:srgbClr val="002060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>
                          <a:solidFill>
                            <a:srgbClr val="00206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52K</a:t>
                      </a:r>
                      <a:endParaRPr lang="en-US" sz="700" b="1" dirty="0">
                        <a:solidFill>
                          <a:srgbClr val="002060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7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20%</a:t>
                      </a:r>
                      <a:endParaRPr kumimoji="0" 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236008"/>
                  </a:ext>
                </a:extLst>
              </a:tr>
              <a:tr h="1748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>
                          <a:solidFill>
                            <a:srgbClr val="FF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WoW: -34%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>
                          <a:solidFill>
                            <a:srgbClr val="FF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WoW: -9%</a:t>
                      </a:r>
                      <a:endParaRPr lang="en-US" sz="700" b="0" dirty="0">
                        <a:solidFill>
                          <a:srgbClr val="FF0000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WoW: -2%</a:t>
                      </a:r>
                      <a:endParaRPr kumimoji="0" 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610841"/>
                  </a:ext>
                </a:extLst>
              </a:tr>
              <a:tr h="1748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>
                          <a:solidFill>
                            <a:srgbClr val="FF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YoY: -24%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>
                          <a:solidFill>
                            <a:srgbClr val="FF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YoY: -66%</a:t>
                      </a:r>
                      <a:endParaRPr lang="en-US" sz="700" b="0" dirty="0">
                        <a:solidFill>
                          <a:srgbClr val="FF0000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Poppins" panose="00000500000000000000" pitchFamily="2" charset="0"/>
                          <a:ea typeface="+mn-ea"/>
                          <a:cs typeface="Poppins" panose="00000500000000000000" pitchFamily="2" charset="0"/>
                        </a:rPr>
                        <a:t>YoY: 4%</a:t>
                      </a:r>
                      <a:endParaRPr kumimoji="0" 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1109046"/>
                  </a:ext>
                </a:extLst>
              </a:tr>
              <a:tr h="174812">
                <a:tc rowSpan="3">
                  <a:txBody>
                    <a:bodyPr/>
                    <a:lstStyle/>
                    <a:p>
                      <a:pPr algn="ctr"/>
                      <a:r>
                        <a:rPr lang="en-US" sz="700" b="1" dirty="0">
                          <a:solidFill>
                            <a:srgbClr val="001E6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Total Installs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>
                          <a:solidFill>
                            <a:srgbClr val="00206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148K</a:t>
                      </a:r>
                      <a:endParaRPr lang="en-US" sz="700" b="1" dirty="0">
                        <a:solidFill>
                          <a:srgbClr val="002060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>
                          <a:solidFill>
                            <a:srgbClr val="00206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168K</a:t>
                      </a:r>
                      <a:endParaRPr lang="en-US" sz="700" b="1" dirty="0">
                        <a:solidFill>
                          <a:srgbClr val="002060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0" lang="en-US" sz="7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92D050"/>
                        </a:solidFill>
                        <a:effectLst/>
                        <a:uLnTx/>
                        <a:uFillTx/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8951407"/>
                  </a:ext>
                </a:extLst>
              </a:tr>
              <a:tr h="1748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>
                          <a:solidFill>
                            <a:srgbClr val="00B05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WoW: 27%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>
                          <a:solidFill>
                            <a:srgbClr val="FF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WoW: -23%</a:t>
                      </a:r>
                      <a:endParaRPr lang="en-US" sz="700" b="0" dirty="0">
                        <a:solidFill>
                          <a:srgbClr val="FF0000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>
                          <a:solidFill>
                            <a:srgbClr val="00206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316K</a:t>
                      </a:r>
                      <a:endParaRPr lang="en-US" sz="700" b="1" dirty="0">
                        <a:solidFill>
                          <a:srgbClr val="002060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5336"/>
                  </a:ext>
                </a:extLst>
              </a:tr>
              <a:tr h="1748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>
                          <a:solidFill>
                            <a:srgbClr val="00B05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YoY: 13%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0">
                          <a:solidFill>
                            <a:srgbClr val="FF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YoY: -47%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rgbClr val="92D050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5481810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9A74D40-A2A7-245F-E93D-CF5E91FB33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396" y="883027"/>
            <a:ext cx="588596" cy="971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3AD523-A67C-4105-B78E-759AC0B902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1487" y="837334"/>
            <a:ext cx="154195" cy="18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6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41565-E538-54AC-9614-D0F4147EF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8C3F4E-1AD3-1B64-586B-2823D9862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AF63893-4B0C-4F88-9650-53ECAF8C5052}" type="slidenum">
              <a:rPr lang="en-IN" smtClean="0"/>
              <a:pPr/>
              <a:t>4</a:t>
            </a:fld>
            <a:endParaRPr lang="en-IN"/>
          </a:p>
        </p:txBody>
      </p:sp>
      <p:sp>
        <p:nvSpPr>
          <p:cNvPr id="7" name="Title 13">
            <a:extLst>
              <a:ext uri="{FF2B5EF4-FFF2-40B4-BE49-F238E27FC236}">
                <a16:creationId xmlns:a16="http://schemas.microsoft.com/office/drawing/2014/main" id="{63CFEBCC-DFB6-08E9-297C-FDF97A683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744" y="80718"/>
            <a:ext cx="8754140" cy="438860"/>
          </a:xfrm>
          <a:solidFill>
            <a:schemeClr val="bg1"/>
          </a:solidFill>
        </p:spPr>
        <p:txBody>
          <a:bodyPr anchor="ctr"/>
          <a:lstStyle/>
          <a:p>
            <a:r>
              <a:rPr lang="en-US" sz="1600" dirty="0">
                <a:solidFill>
                  <a:srgbClr val="FE5000"/>
                </a:solidFill>
              </a:rPr>
              <a:t>Owned Installs</a:t>
            </a:r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3D88F3BD-F179-0E13-7D27-91B5AA67F21F}"/>
              </a:ext>
            </a:extLst>
          </p:cNvPr>
          <p:cNvSpPr txBox="1">
            <a:spLocks/>
          </p:cNvSpPr>
          <p:nvPr/>
        </p:nvSpPr>
        <p:spPr>
          <a:xfrm>
            <a:off x="322744" y="372514"/>
            <a:ext cx="4133971" cy="251702"/>
          </a:xfrm>
          <a:prstGeom prst="rect">
            <a:avLst/>
          </a:prstGeom>
        </p:spPr>
        <p:txBody>
          <a:bodyPr anchor="ctr"/>
          <a:lstStyle>
            <a:lvl1pPr marL="0" indent="0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Arial" panose="020B0604020202020204" pitchFamily="34" charset="0"/>
              <a:buNone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79871" indent="-272726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53749" indent="-272726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672287" indent="-271535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859265" indent="-277490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85981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87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93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98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Owned installs increase by % WoW to reach K. 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F302601-93D9-A4DB-215E-E8A60F0A71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7423696"/>
              </p:ext>
            </p:extLst>
          </p:nvPr>
        </p:nvGraphicFramePr>
        <p:xfrm>
          <a:off x="3599034" y="2464470"/>
          <a:ext cx="5394422" cy="29265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nnel-wise Owned Installs">
            <a:extLst>
              <a:ext uri="{FF2B5EF4-FFF2-40B4-BE49-F238E27FC236}">
                <a16:creationId xmlns:a16="http://schemas.microsoft.com/office/drawing/2014/main" id="{B3CC88F5-E683-1593-6C0E-8F210D66A2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668976"/>
              </p:ext>
            </p:extLst>
          </p:nvPr>
        </p:nvGraphicFramePr>
        <p:xfrm>
          <a:off x="256051" y="2466382"/>
          <a:ext cx="3101825" cy="2926522"/>
        </p:xfrm>
        <a:graphic>
          <a:graphicData uri="http://schemas.openxmlformats.org/drawingml/2006/table">
            <a:tbl>
              <a:tblPr firstRow="1" bandRow="1"/>
              <a:tblGrid>
                <a:gridCol w="1437001">
                  <a:extLst>
                    <a:ext uri="{9D8B030D-6E8A-4147-A177-3AD203B41FA5}">
                      <a16:colId xmlns:a16="http://schemas.microsoft.com/office/drawing/2014/main" val="257562440"/>
                    </a:ext>
                  </a:extLst>
                </a:gridCol>
                <a:gridCol w="847316">
                  <a:extLst>
                    <a:ext uri="{9D8B030D-6E8A-4147-A177-3AD203B41FA5}">
                      <a16:colId xmlns:a16="http://schemas.microsoft.com/office/drawing/2014/main" val="1496770721"/>
                    </a:ext>
                  </a:extLst>
                </a:gridCol>
                <a:gridCol w="817508">
                  <a:extLst>
                    <a:ext uri="{9D8B030D-6E8A-4147-A177-3AD203B41FA5}">
                      <a16:colId xmlns:a16="http://schemas.microsoft.com/office/drawing/2014/main" val="3282622036"/>
                    </a:ext>
                  </a:extLst>
                </a:gridCol>
              </a:tblGrid>
              <a:tr h="29338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Install Source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5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1" i="0" u="none" strike="noStrike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Weekly Installs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5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WoW Change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5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161973"/>
                  </a:ext>
                </a:extLst>
              </a:tr>
              <a:tr h="2025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31D42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Order Ready for Pickup SMS </a:t>
                      </a:r>
                      <a:endParaRPr lang="en-US" sz="7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31D42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2,196</a:t>
                      </a:r>
                      <a:endParaRPr lang="en-US" sz="7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-44%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9528840"/>
                  </a:ext>
                </a:extLst>
              </a:tr>
              <a:tr h="2025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31D42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Sticky (m-Web) Banner  </a:t>
                      </a:r>
                      <a:endParaRPr lang="en-US" sz="7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31D42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1,403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-55%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7930082"/>
                  </a:ext>
                </a:extLst>
              </a:tr>
              <a:tr h="2025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31D42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Email*  </a:t>
                      </a:r>
                      <a:endParaRPr lang="en-US" sz="7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31D42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3,829</a:t>
                      </a:r>
                      <a:endParaRPr lang="en-US" sz="7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128%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5525744"/>
                  </a:ext>
                </a:extLst>
              </a:tr>
              <a:tr h="2025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31D42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 WMT FUEL   </a:t>
                      </a:r>
                      <a:endParaRPr lang="en-US" sz="7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31D42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1,413</a:t>
                      </a:r>
                      <a:endParaRPr lang="en-US" sz="7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-42%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0000250"/>
                  </a:ext>
                </a:extLst>
              </a:tr>
              <a:tr h="2025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31D42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App Landing Page**  </a:t>
                      </a:r>
                      <a:endParaRPr lang="en-US" sz="7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31D42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1,196</a:t>
                      </a:r>
                      <a:endParaRPr lang="en-US" sz="7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-70%</a:t>
                      </a:r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8318463"/>
                  </a:ext>
                </a:extLst>
              </a:tr>
              <a:tr h="2025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31D42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Purchase History App Nudge  </a:t>
                      </a:r>
                      <a:endParaRPr lang="en-US" sz="7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31D42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4,094</a:t>
                      </a:r>
                      <a:endParaRPr lang="en-US" sz="7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146%</a:t>
                      </a:r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549677"/>
                  </a:ext>
                </a:extLst>
              </a:tr>
              <a:tr h="2025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31D42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Order Confirmation  </a:t>
                      </a:r>
                      <a:endParaRPr lang="en-US" sz="7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31D42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3,088</a:t>
                      </a:r>
                      <a:endParaRPr lang="en-US" sz="7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-27%</a:t>
                      </a:r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1150572"/>
                  </a:ext>
                </a:extLst>
              </a:tr>
              <a:tr h="2025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31D42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Store WiFi****</a:t>
                      </a:r>
                      <a:endParaRPr lang="en-US" sz="7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31D42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5,076</a:t>
                      </a:r>
                      <a:endParaRPr lang="en-US" sz="7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13%</a:t>
                      </a:r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6248266"/>
                  </a:ext>
                </a:extLst>
              </a:tr>
              <a:tr h="2025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31D42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autocarecenter  </a:t>
                      </a:r>
                      <a:endParaRPr lang="en-US" sz="7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31D42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4,439</a:t>
                      </a:r>
                      <a:endParaRPr lang="en-US" sz="7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3%</a:t>
                      </a:r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8848107"/>
                  </a:ext>
                </a:extLst>
              </a:tr>
              <a:tr h="2025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31D42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  Walmart Plus Onboarding    </a:t>
                      </a:r>
                      <a:endParaRPr lang="en-US" sz="7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31D42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3,154</a:t>
                      </a:r>
                      <a:endParaRPr lang="en-US" sz="7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-11%</a:t>
                      </a:r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9465921"/>
                  </a:ext>
                </a:extLst>
              </a:tr>
              <a:tr h="2025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31D42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 Walmart.com Site Footer   </a:t>
                      </a:r>
                      <a:endParaRPr lang="en-US" sz="7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31D42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2,062</a:t>
                      </a:r>
                      <a:endParaRPr lang="en-US" sz="7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-49%</a:t>
                      </a:r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29158"/>
                  </a:ext>
                </a:extLst>
              </a:tr>
              <a:tr h="2025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20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  Others</a:t>
                      </a:r>
                      <a:endParaRPr lang="en-US" sz="7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31D42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85,004</a:t>
                      </a:r>
                      <a:endParaRPr lang="en-US" sz="7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2101%</a:t>
                      </a:r>
                      <a:endParaRPr lang="en-US" sz="7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4127235"/>
                  </a:ext>
                </a:extLst>
              </a:tr>
              <a:tr h="2025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1" i="0" u="none" strike="noStrike">
                          <a:solidFill>
                            <a:srgbClr val="031D42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Total  </a:t>
                      </a:r>
                      <a:endParaRPr lang="en-US" sz="700" b="1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1" i="0" u="none" strike="noStrike">
                          <a:solidFill>
                            <a:srgbClr val="031D42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1,16,954</a:t>
                      </a:r>
                      <a:endParaRPr lang="en-US" sz="700" b="1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-1%</a:t>
                      </a:r>
                      <a:endParaRPr 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178065"/>
                  </a:ext>
                </a:extLst>
              </a:tr>
            </a:tbl>
          </a:graphicData>
        </a:graphic>
      </p:graphicFrame>
      <p:sp>
        <p:nvSpPr>
          <p:cNvPr id="14" name="Content Placeholder 14">
            <a:extLst>
              <a:ext uri="{FF2B5EF4-FFF2-40B4-BE49-F238E27FC236}">
                <a16:creationId xmlns:a16="http://schemas.microsoft.com/office/drawing/2014/main" id="{91D26AF4-352C-4511-0206-587D32DD1198}"/>
              </a:ext>
            </a:extLst>
          </p:cNvPr>
          <p:cNvSpPr txBox="1">
            <a:spLocks/>
          </p:cNvSpPr>
          <p:nvPr/>
        </p:nvSpPr>
        <p:spPr>
          <a:xfrm>
            <a:off x="326065" y="769379"/>
            <a:ext cx="8754140" cy="132114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Arial" panose="020B0604020202020204" pitchFamily="34" charset="0"/>
              <a:buNone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79871" indent="-272726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53749" indent="-272726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672287" indent="-271535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859265" indent="-277490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85981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87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93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98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800" b="1" dirty="0">
                <a:solidFill>
                  <a:srgbClr val="FE5000"/>
                </a:solidFill>
                <a:latin typeface="Poppins"/>
              </a:rPr>
              <a:t>Key Highlights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6FC73C-0567-395E-D232-FEA63854B229}"/>
              </a:ext>
            </a:extLst>
          </p:cNvPr>
          <p:cNvSpPr txBox="1"/>
          <p:nvPr/>
        </p:nvSpPr>
        <p:spPr>
          <a:xfrm>
            <a:off x="245659" y="2195165"/>
            <a:ext cx="3107996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050" b="1" dirty="0">
                <a:solidFill>
                  <a:srgbClr val="FE5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Top Contributing Owned Channels</a:t>
            </a:r>
          </a:p>
        </p:txBody>
      </p:sp>
    </p:spTree>
    <p:extLst>
      <p:ext uri="{BB962C8B-B14F-4D97-AF65-F5344CB8AC3E}">
        <p14:creationId xmlns:p14="http://schemas.microsoft.com/office/powerpoint/2010/main" val="2881434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E39A0-3958-E13E-0606-47E1655EF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43C808-F4D9-711D-5739-040C0730B1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AF63893-4B0C-4F88-9650-53ECAF8C5052}" type="slidenum">
              <a:rPr lang="en-IN" smtClean="0"/>
              <a:pPr/>
              <a:t>5</a:t>
            </a:fld>
            <a:endParaRPr lang="en-IN"/>
          </a:p>
        </p:txBody>
      </p:sp>
      <p:sp>
        <p:nvSpPr>
          <p:cNvPr id="7" name="Title 13">
            <a:extLst>
              <a:ext uri="{FF2B5EF4-FFF2-40B4-BE49-F238E27FC236}">
                <a16:creationId xmlns:a16="http://schemas.microsoft.com/office/drawing/2014/main" id="{800844D7-4860-58AD-1D16-D6BCC1BA7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77" y="83953"/>
            <a:ext cx="8814541" cy="438860"/>
          </a:xfrm>
          <a:solidFill>
            <a:schemeClr val="bg1"/>
          </a:solidFill>
        </p:spPr>
        <p:txBody>
          <a:bodyPr anchor="ctr"/>
          <a:lstStyle/>
          <a:p>
            <a:r>
              <a:rPr lang="en-US" sz="1600" dirty="0">
                <a:solidFill>
                  <a:srgbClr val="FE5000"/>
                </a:solidFill>
              </a:rPr>
              <a:t>Paid MAI Installs</a:t>
            </a:r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B0C33113-22F3-2127-FCC9-A75D8DD59FCA}"/>
              </a:ext>
            </a:extLst>
          </p:cNvPr>
          <p:cNvSpPr txBox="1">
            <a:spLocks/>
          </p:cNvSpPr>
          <p:nvPr/>
        </p:nvSpPr>
        <p:spPr>
          <a:xfrm>
            <a:off x="261449" y="371767"/>
            <a:ext cx="4133971" cy="251702"/>
          </a:xfrm>
          <a:prstGeom prst="rect">
            <a:avLst/>
          </a:prstGeom>
        </p:spPr>
        <p:txBody>
          <a:bodyPr anchor="ctr"/>
          <a:lstStyle>
            <a:lvl1pPr marL="0" indent="0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Arial" panose="020B0604020202020204" pitchFamily="34" charset="0"/>
              <a:buNone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79871" indent="-272726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53749" indent="-272726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672287" indent="-271535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859265" indent="-277490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85981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87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93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98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Paid Installs decreased % WoW to K, unchanged YoY.</a:t>
            </a:r>
          </a:p>
        </p:txBody>
      </p:sp>
      <p:sp>
        <p:nvSpPr>
          <p:cNvPr id="14" name="Content Placeholder 14">
            <a:extLst>
              <a:ext uri="{FF2B5EF4-FFF2-40B4-BE49-F238E27FC236}">
                <a16:creationId xmlns:a16="http://schemas.microsoft.com/office/drawing/2014/main" id="{3ABA2F79-DCD4-A60D-DA20-50102586201C}"/>
              </a:ext>
            </a:extLst>
          </p:cNvPr>
          <p:cNvSpPr txBox="1">
            <a:spLocks/>
          </p:cNvSpPr>
          <p:nvPr/>
        </p:nvSpPr>
        <p:spPr>
          <a:xfrm>
            <a:off x="318977" y="712675"/>
            <a:ext cx="4216917" cy="18654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Arial" panose="020B0604020202020204" pitchFamily="34" charset="0"/>
              <a:buNone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79871" indent="-272726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53749" indent="-272726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672287" indent="-271535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859265" indent="-277490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85981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87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93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98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800" b="1" dirty="0">
                <a:solidFill>
                  <a:srgbClr val="FE5000"/>
                </a:solidFill>
                <a:latin typeface="Poppins"/>
              </a:rPr>
              <a:t>Key Highlights</a:t>
            </a:r>
          </a:p>
        </p:txBody>
      </p:sp>
      <p:graphicFrame>
        <p:nvGraphicFramePr>
          <p:cNvPr id="6" name="Partner-wise Paid Installs">
            <a:extLst>
              <a:ext uri="{FF2B5EF4-FFF2-40B4-BE49-F238E27FC236}">
                <a16:creationId xmlns:a16="http://schemas.microsoft.com/office/drawing/2014/main" id="{9AD1CA63-B818-F126-D48A-7D968FDED2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247467"/>
              </p:ext>
            </p:extLst>
          </p:nvPr>
        </p:nvGraphicFramePr>
        <p:xfrm>
          <a:off x="4608105" y="797728"/>
          <a:ext cx="4485713" cy="1602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745">
                  <a:extLst>
                    <a:ext uri="{9D8B030D-6E8A-4147-A177-3AD203B41FA5}">
                      <a16:colId xmlns:a16="http://schemas.microsoft.com/office/drawing/2014/main" val="4009375112"/>
                    </a:ext>
                  </a:extLst>
                </a:gridCol>
                <a:gridCol w="479996">
                  <a:extLst>
                    <a:ext uri="{9D8B030D-6E8A-4147-A177-3AD203B41FA5}">
                      <a16:colId xmlns:a16="http://schemas.microsoft.com/office/drawing/2014/main" val="2342909323"/>
                    </a:ext>
                  </a:extLst>
                </a:gridCol>
                <a:gridCol w="479996">
                  <a:extLst>
                    <a:ext uri="{9D8B030D-6E8A-4147-A177-3AD203B41FA5}">
                      <a16:colId xmlns:a16="http://schemas.microsoft.com/office/drawing/2014/main" val="3256936393"/>
                    </a:ext>
                  </a:extLst>
                </a:gridCol>
                <a:gridCol w="479996">
                  <a:extLst>
                    <a:ext uri="{9D8B030D-6E8A-4147-A177-3AD203B41FA5}">
                      <a16:colId xmlns:a16="http://schemas.microsoft.com/office/drawing/2014/main" val="1098281398"/>
                    </a:ext>
                  </a:extLst>
                </a:gridCol>
                <a:gridCol w="479996">
                  <a:extLst>
                    <a:ext uri="{9D8B030D-6E8A-4147-A177-3AD203B41FA5}">
                      <a16:colId xmlns:a16="http://schemas.microsoft.com/office/drawing/2014/main" val="540836046"/>
                    </a:ext>
                  </a:extLst>
                </a:gridCol>
                <a:gridCol w="479996">
                  <a:extLst>
                    <a:ext uri="{9D8B030D-6E8A-4147-A177-3AD203B41FA5}">
                      <a16:colId xmlns:a16="http://schemas.microsoft.com/office/drawing/2014/main" val="183715022"/>
                    </a:ext>
                  </a:extLst>
                </a:gridCol>
                <a:gridCol w="479996">
                  <a:extLst>
                    <a:ext uri="{9D8B030D-6E8A-4147-A177-3AD203B41FA5}">
                      <a16:colId xmlns:a16="http://schemas.microsoft.com/office/drawing/2014/main" val="1209809780"/>
                    </a:ext>
                  </a:extLst>
                </a:gridCol>
                <a:gridCol w="479996">
                  <a:extLst>
                    <a:ext uri="{9D8B030D-6E8A-4147-A177-3AD203B41FA5}">
                      <a16:colId xmlns:a16="http://schemas.microsoft.com/office/drawing/2014/main" val="2983818410"/>
                    </a:ext>
                  </a:extLst>
                </a:gridCol>
                <a:gridCol w="479996">
                  <a:extLst>
                    <a:ext uri="{9D8B030D-6E8A-4147-A177-3AD203B41FA5}">
                      <a16:colId xmlns:a16="http://schemas.microsoft.com/office/drawing/2014/main" val="3127376533"/>
                    </a:ext>
                  </a:extLst>
                </a:gridCol>
              </a:tblGrid>
              <a:tr h="31242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Weekly</a:t>
                      </a:r>
                      <a:br>
                        <a:rPr lang="en-US" sz="80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r>
                        <a:rPr lang="en-US" sz="800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KPI</a:t>
                      </a: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5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600">
                        <a:solidFill>
                          <a:schemeClr val="accent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solidFill>
                            <a:schemeClr val="accent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Total</a:t>
                      </a:r>
                    </a:p>
                    <a:p>
                      <a:pPr algn="ctr"/>
                      <a:r>
                        <a:rPr lang="en-US" sz="700" err="1">
                          <a:solidFill>
                            <a:schemeClr val="accent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Attr</a:t>
                      </a:r>
                      <a:r>
                        <a:rPr lang="en-US" sz="700">
                          <a:solidFill>
                            <a:schemeClr val="accent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.</a:t>
                      </a: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1594792"/>
                  </a:ext>
                </a:extLst>
              </a:tr>
              <a:tr h="207596">
                <a:tc rowSpan="2"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Installs</a:t>
                      </a:r>
                    </a:p>
                    <a:p>
                      <a:pPr algn="ctr"/>
                      <a:r>
                        <a:rPr lang="en-US" sz="600" b="1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(+/- WoW)</a:t>
                      </a:r>
                    </a:p>
                  </a:txBody>
                  <a:tcPr marL="68580" marR="68580" marT="37719" marB="37719" anchor="ctr">
                    <a:lnL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5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31D42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13.5K</a:t>
                      </a:r>
                      <a:endParaRPr lang="en-US" sz="6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31D42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6.9K</a:t>
                      </a:r>
                      <a:endParaRPr lang="en-US" sz="6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31D42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7.4K</a:t>
                      </a:r>
                      <a:endParaRPr lang="en-US" sz="6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31D42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5.4K</a:t>
                      </a:r>
                      <a:endParaRPr lang="en-US" sz="6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31D42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6.8K</a:t>
                      </a:r>
                      <a:endParaRPr lang="en-US" sz="6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31D42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9.7K</a:t>
                      </a:r>
                      <a:endParaRPr lang="en-US" sz="6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31D42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8.K</a:t>
                      </a:r>
                      <a:endParaRPr lang="en-US" sz="6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31D42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49.6K</a:t>
                      </a:r>
                      <a:endParaRPr lang="en-US" sz="6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8942761"/>
                  </a:ext>
                </a:extLst>
              </a:tr>
              <a:tr h="216444">
                <a:tc vMerge="1">
                  <a:txBody>
                    <a:bodyPr/>
                    <a:lstStyle/>
                    <a:p>
                      <a:pPr algn="ctr"/>
                      <a:r>
                        <a:rPr lang="en-US" sz="700" b="1">
                          <a:solidFill>
                            <a:schemeClr val="bg1"/>
                          </a:solidFill>
                          <a:latin typeface="Bogle"/>
                        </a:rPr>
                        <a:t>(+/- WoW)</a:t>
                      </a:r>
                      <a:endParaRPr lang="en-US" sz="800" b="1">
                        <a:solidFill>
                          <a:schemeClr val="bg1"/>
                        </a:solidFill>
                        <a:latin typeface="Bogle" panose="020B0503020203060203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5E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43%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-10%</a:t>
                      </a:r>
                      <a:endParaRPr 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-32%</a:t>
                      </a:r>
                      <a:endParaRPr 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-11%</a:t>
                      </a:r>
                      <a:endParaRPr 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-21%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15%</a:t>
                      </a:r>
                      <a:endParaRPr lang="en-US" sz="6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2%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-16%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355384"/>
                  </a:ext>
                </a:extLst>
              </a:tr>
              <a:tr h="216444">
                <a:tc rowSpan="2"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Spend</a:t>
                      </a:r>
                    </a:p>
                    <a:p>
                      <a:pPr marL="0" algn="ctr" defTabSz="685800" rtl="0" eaLnBrk="1" latinLnBrk="0" hangingPunct="1"/>
                      <a:r>
                        <a:rPr lang="en-US" sz="600" b="1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(+/- WoW)</a:t>
                      </a:r>
                      <a:endParaRPr lang="en-US" sz="600" b="1" kern="1200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68580" marR="68580" marT="37719" marB="37719" anchor="ctr">
                    <a:lnL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5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31D42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$88.7K</a:t>
                      </a:r>
                      <a:endParaRPr lang="en-US" sz="6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31D42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$77.K</a:t>
                      </a:r>
                      <a:endParaRPr lang="en-US" sz="6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31D42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$98.2K</a:t>
                      </a:r>
                      <a:endParaRPr lang="en-US" sz="6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31D42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$63.3K</a:t>
                      </a:r>
                      <a:endParaRPr lang="en-US" sz="6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31D42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$80.8K</a:t>
                      </a:r>
                      <a:endParaRPr lang="en-US" sz="6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31D42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$62.6K</a:t>
                      </a:r>
                      <a:endParaRPr lang="en-US" sz="6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31D42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$83.8K</a:t>
                      </a:r>
                      <a:endParaRPr lang="en-US" sz="6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31D42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$1235.8K</a:t>
                      </a:r>
                      <a:endParaRPr lang="en-US" sz="6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316010"/>
                  </a:ext>
                </a:extLst>
              </a:tr>
              <a:tr h="216444">
                <a:tc vMerge="1"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sz="700" b="1">
                          <a:solidFill>
                            <a:schemeClr val="bg1"/>
                          </a:solidFill>
                          <a:latin typeface="Bogle"/>
                        </a:rPr>
                        <a:t>(+/- WoW)</a:t>
                      </a:r>
                      <a:endParaRPr lang="en-US" sz="800" b="1" kern="1200">
                        <a:solidFill>
                          <a:schemeClr val="bg1"/>
                        </a:solidFill>
                        <a:latin typeface="Bogle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5E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16%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-13%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87%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-5%</a:t>
                      </a:r>
                      <a:endParaRPr 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7%</a:t>
                      </a:r>
                      <a:endParaRPr lang="en-US" sz="6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15%</a:t>
                      </a:r>
                      <a:endParaRPr lang="en-US" sz="6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37%</a:t>
                      </a:r>
                      <a:endParaRPr lang="en-US" sz="6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3%</a:t>
                      </a:r>
                      <a:endParaRPr lang="en-US" sz="6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7001951"/>
                  </a:ext>
                </a:extLst>
              </a:tr>
              <a:tr h="216444">
                <a:tc rowSpan="2"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CPI</a:t>
                      </a:r>
                    </a:p>
                    <a:p>
                      <a:pPr algn="ctr"/>
                      <a:r>
                        <a:rPr lang="en-US" sz="600" b="1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(+/- WoW)</a:t>
                      </a:r>
                    </a:p>
                  </a:txBody>
                  <a:tcPr marL="68580" marR="68580" marT="37719" marB="37719" anchor="ctr">
                    <a:lnL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5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20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$6.58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31D42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$11.16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20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$13.26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20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$11.65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20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$11.92 </a:t>
                      </a:r>
                      <a:endParaRPr lang="en-US" sz="6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20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$6.48 </a:t>
                      </a:r>
                      <a:endParaRPr lang="en-US" sz="6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20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$10.52 </a:t>
                      </a:r>
                      <a:endParaRPr lang="en-US" sz="6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20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$24.89 </a:t>
                      </a:r>
                      <a:endParaRPr lang="en-US" sz="6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0606061"/>
                  </a:ext>
                </a:extLst>
              </a:tr>
              <a:tr h="216444">
                <a:tc vMerge="1">
                  <a:txBody>
                    <a:bodyPr/>
                    <a:lstStyle/>
                    <a:p>
                      <a:pPr algn="ctr"/>
                      <a:r>
                        <a:rPr lang="en-US" sz="700" b="1">
                          <a:solidFill>
                            <a:schemeClr val="bg1"/>
                          </a:solidFill>
                          <a:latin typeface="Bogle"/>
                        </a:rPr>
                        <a:t>(+/- WoW)</a:t>
                      </a:r>
                      <a:endParaRPr lang="en-US" sz="800" b="1">
                        <a:solidFill>
                          <a:schemeClr val="bg1"/>
                        </a:solidFill>
                        <a:latin typeface="Bogle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5E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-19%</a:t>
                      </a:r>
                      <a:endParaRPr lang="en-US" sz="6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-4%</a:t>
                      </a:r>
                      <a:endParaRPr lang="en-US" sz="6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174%</a:t>
                      </a:r>
                      <a:endParaRPr 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8%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36%</a:t>
                      </a:r>
                      <a:endParaRPr 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0%</a:t>
                      </a:r>
                      <a:endParaRPr lang="en-US" sz="6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34%</a:t>
                      </a:r>
                      <a:endParaRPr 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22%</a:t>
                      </a:r>
                      <a:endParaRPr 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946878"/>
                  </a:ext>
                </a:extLst>
              </a:tr>
            </a:tbl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DFAD02CA-D793-AE4A-38C6-5B71AE61D5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070191"/>
              </p:ext>
            </p:extLst>
          </p:nvPr>
        </p:nvGraphicFramePr>
        <p:xfrm>
          <a:off x="137448" y="2662953"/>
          <a:ext cx="4398446" cy="25838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>
        <mc:Choice xmlns:cx4="http://schemas.microsoft.com/office/drawing/2016/5/10/chartex" Requires="cx4">
          <p:graphicFrame>
            <p:nvGraphicFramePr>
              <p:cNvPr id="10" name="Chart 9">
                <a:extLst>
                  <a:ext uri="{FF2B5EF4-FFF2-40B4-BE49-F238E27FC236}">
                    <a16:creationId xmlns:a16="http://schemas.microsoft.com/office/drawing/2014/main" id="{F7D40B33-4679-C147-297B-166E0211FEE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72782681"/>
                  </p:ext>
                </p:extLst>
              </p:nvPr>
            </p:nvGraphicFramePr>
            <p:xfrm>
              <a:off x="4608105" y="2657652"/>
              <a:ext cx="4485716" cy="258916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10" name="Chart 9">
                <a:extLst>
                  <a:ext uri="{FF2B5EF4-FFF2-40B4-BE49-F238E27FC236}">
                    <a16:creationId xmlns:a16="http://schemas.microsoft.com/office/drawing/2014/main" id="{F7D40B33-4679-C147-297B-166E0211FE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08105" y="2657652"/>
                <a:ext cx="4485716" cy="25891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3751A715-A5A1-D1BB-2FF4-11AAFC255885}"/>
              </a:ext>
            </a:extLst>
          </p:cNvPr>
          <p:cNvSpPr/>
          <p:nvPr/>
        </p:nvSpPr>
        <p:spPr>
          <a:xfrm>
            <a:off x="4595578" y="522813"/>
            <a:ext cx="4485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rgbClr val="FE5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Weekly Summary Metrics by Partner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DAADEC59-2340-7806-2EAC-3B5E36B515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7808" y="838587"/>
            <a:ext cx="225216" cy="223264"/>
          </a:xfrm>
          <a:prstGeom prst="rect">
            <a:avLst/>
          </a:prstGeom>
        </p:spPr>
      </p:pic>
      <p:pic>
        <p:nvPicPr>
          <p:cNvPr id="13" name="Picture 12" descr="A rainbow colored circle with black background&#10;&#10;Description automatically generated">
            <a:extLst>
              <a:ext uri="{FF2B5EF4-FFF2-40B4-BE49-F238E27FC236}">
                <a16:creationId xmlns:a16="http://schemas.microsoft.com/office/drawing/2014/main" id="{6FAE4067-ED3E-AEDC-25F0-57912BEBF3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3787" y="838587"/>
            <a:ext cx="276240" cy="2232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5A11EEE-B97A-5A95-17F7-B130360443A7}"/>
              </a:ext>
            </a:extLst>
          </p:cNvPr>
          <p:cNvSpPr txBox="1"/>
          <p:nvPr/>
        </p:nvSpPr>
        <p:spPr>
          <a:xfrm>
            <a:off x="7099942" y="2444253"/>
            <a:ext cx="197870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* Includes </a:t>
            </a:r>
            <a:r>
              <a:rPr lang="en-US" sz="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InMobi</a:t>
            </a:r>
            <a:r>
              <a:rPr 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&amp; Glance media partners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BFA5D8-677A-1A29-EFE5-3795BAF23F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8160" y="815997"/>
            <a:ext cx="262858" cy="2684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DD7C15-9F04-CDBC-9E68-9A78B7CBFB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3908" y="817648"/>
            <a:ext cx="243030" cy="2743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B62D8F5-28E9-05A8-89EA-A4BDEDEB98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9545" y="817648"/>
            <a:ext cx="276060" cy="27537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E86C05F-C879-94D0-CE61-BF5B27FF91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89267" y="822753"/>
            <a:ext cx="208533" cy="25493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D1FC5DD-5B2A-AF65-E01D-1D318CA525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7958" y="742906"/>
            <a:ext cx="382944" cy="42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96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1C1E9-5DAB-F677-A2FA-A7CCB7DA6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812777-C69C-AC44-323A-AF13005BA7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AF63893-4B0C-4F88-9650-53ECAF8C5052}" type="slidenum">
              <a:rPr lang="en-IN" smtClean="0"/>
              <a:pPr/>
              <a:t>6</a:t>
            </a:fld>
            <a:endParaRPr lang="en-IN"/>
          </a:p>
        </p:txBody>
      </p:sp>
      <p:sp>
        <p:nvSpPr>
          <p:cNvPr id="7" name="Title 13">
            <a:extLst>
              <a:ext uri="{FF2B5EF4-FFF2-40B4-BE49-F238E27FC236}">
                <a16:creationId xmlns:a16="http://schemas.microsoft.com/office/drawing/2014/main" id="{6B11C85D-2193-6AF2-3E53-60F523135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644" y="82834"/>
            <a:ext cx="8838200" cy="438860"/>
          </a:xfrm>
          <a:solidFill>
            <a:schemeClr val="bg1"/>
          </a:solidFill>
        </p:spPr>
        <p:txBody>
          <a:bodyPr anchor="ctr"/>
          <a:lstStyle/>
          <a:p>
            <a:r>
              <a:rPr lang="en-US" sz="1600" dirty="0">
                <a:solidFill>
                  <a:srgbClr val="FE5000"/>
                </a:solidFill>
              </a:rPr>
              <a:t>Paid MAE Engagement</a:t>
            </a:r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11E0AB11-8961-22B7-AD32-FB278E7D6684}"/>
              </a:ext>
            </a:extLst>
          </p:cNvPr>
          <p:cNvSpPr txBox="1">
            <a:spLocks/>
          </p:cNvSpPr>
          <p:nvPr/>
        </p:nvSpPr>
        <p:spPr>
          <a:xfrm>
            <a:off x="236644" y="395843"/>
            <a:ext cx="4133971" cy="251702"/>
          </a:xfrm>
          <a:prstGeom prst="rect">
            <a:avLst/>
          </a:prstGeom>
        </p:spPr>
        <p:txBody>
          <a:bodyPr anchor="ctr"/>
          <a:lstStyle>
            <a:lvl1pPr marL="0" indent="0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Arial" panose="020B0604020202020204" pitchFamily="34" charset="0"/>
              <a:buNone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79871" indent="-272726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53749" indent="-272726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672287" indent="-271535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859265" indent="-277490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85981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87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93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98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K sessions were done at a CPA of $</a:t>
            </a:r>
          </a:p>
        </p:txBody>
      </p:sp>
      <p:sp>
        <p:nvSpPr>
          <p:cNvPr id="14" name="Content Placeholder 14">
            <a:extLst>
              <a:ext uri="{FF2B5EF4-FFF2-40B4-BE49-F238E27FC236}">
                <a16:creationId xmlns:a16="http://schemas.microsoft.com/office/drawing/2014/main" id="{7CC120CA-75F3-9152-23C6-242FEFE8A5BD}"/>
              </a:ext>
            </a:extLst>
          </p:cNvPr>
          <p:cNvSpPr txBox="1">
            <a:spLocks/>
          </p:cNvSpPr>
          <p:nvPr/>
        </p:nvSpPr>
        <p:spPr>
          <a:xfrm>
            <a:off x="311889" y="826083"/>
            <a:ext cx="8615838" cy="14429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Arial" panose="020B0604020202020204" pitchFamily="34" charset="0"/>
              <a:buNone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79871" indent="-272726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53749" indent="-272726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672287" indent="-271535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859265" indent="-277490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85981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87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93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98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800" b="1" dirty="0">
                <a:solidFill>
                  <a:srgbClr val="FE5000"/>
                </a:solidFill>
                <a:latin typeface="Poppins"/>
              </a:rPr>
              <a:t>Key Highlights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27D296-55EF-F2EA-B104-EEE4BC933A61}"/>
              </a:ext>
            </a:extLst>
          </p:cNvPr>
          <p:cNvSpPr/>
          <p:nvPr/>
        </p:nvSpPr>
        <p:spPr>
          <a:xfrm>
            <a:off x="167900" y="2428646"/>
            <a:ext cx="45725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rgbClr val="FE5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Breakdown by Audience &amp; Partner</a:t>
            </a:r>
          </a:p>
        </p:txBody>
      </p:sp>
      <p:graphicFrame>
        <p:nvGraphicFramePr>
          <p:cNvPr id="4" name="MAE Breakdown">
            <a:extLst>
              <a:ext uri="{FF2B5EF4-FFF2-40B4-BE49-F238E27FC236}">
                <a16:creationId xmlns:a16="http://schemas.microsoft.com/office/drawing/2014/main" id="{D80A43F4-81B2-3BC2-2906-788DEC3EE7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861084"/>
              </p:ext>
            </p:extLst>
          </p:nvPr>
        </p:nvGraphicFramePr>
        <p:xfrm>
          <a:off x="167901" y="2702507"/>
          <a:ext cx="4572555" cy="25543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6499">
                  <a:extLst>
                    <a:ext uri="{9D8B030D-6E8A-4147-A177-3AD203B41FA5}">
                      <a16:colId xmlns:a16="http://schemas.microsoft.com/office/drawing/2014/main" val="4009375112"/>
                    </a:ext>
                  </a:extLst>
                </a:gridCol>
                <a:gridCol w="534504">
                  <a:extLst>
                    <a:ext uri="{9D8B030D-6E8A-4147-A177-3AD203B41FA5}">
                      <a16:colId xmlns:a16="http://schemas.microsoft.com/office/drawing/2014/main" val="2342909323"/>
                    </a:ext>
                  </a:extLst>
                </a:gridCol>
                <a:gridCol w="534504">
                  <a:extLst>
                    <a:ext uri="{9D8B030D-6E8A-4147-A177-3AD203B41FA5}">
                      <a16:colId xmlns:a16="http://schemas.microsoft.com/office/drawing/2014/main" val="875073837"/>
                    </a:ext>
                  </a:extLst>
                </a:gridCol>
                <a:gridCol w="534504">
                  <a:extLst>
                    <a:ext uri="{9D8B030D-6E8A-4147-A177-3AD203B41FA5}">
                      <a16:colId xmlns:a16="http://schemas.microsoft.com/office/drawing/2014/main" val="1098281398"/>
                    </a:ext>
                  </a:extLst>
                </a:gridCol>
                <a:gridCol w="534504">
                  <a:extLst>
                    <a:ext uri="{9D8B030D-6E8A-4147-A177-3AD203B41FA5}">
                      <a16:colId xmlns:a16="http://schemas.microsoft.com/office/drawing/2014/main" val="1903273481"/>
                    </a:ext>
                  </a:extLst>
                </a:gridCol>
                <a:gridCol w="534504">
                  <a:extLst>
                    <a:ext uri="{9D8B030D-6E8A-4147-A177-3AD203B41FA5}">
                      <a16:colId xmlns:a16="http://schemas.microsoft.com/office/drawing/2014/main" val="540836046"/>
                    </a:ext>
                  </a:extLst>
                </a:gridCol>
                <a:gridCol w="534504">
                  <a:extLst>
                    <a:ext uri="{9D8B030D-6E8A-4147-A177-3AD203B41FA5}">
                      <a16:colId xmlns:a16="http://schemas.microsoft.com/office/drawing/2014/main" val="2792708152"/>
                    </a:ext>
                  </a:extLst>
                </a:gridCol>
                <a:gridCol w="619032">
                  <a:extLst>
                    <a:ext uri="{9D8B030D-6E8A-4147-A177-3AD203B41FA5}">
                      <a16:colId xmlns:a16="http://schemas.microsoft.com/office/drawing/2014/main" val="1668928456"/>
                    </a:ext>
                  </a:extLst>
                </a:gridCol>
              </a:tblGrid>
              <a:tr h="285299">
                <a:tc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Platform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500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en-US" sz="600" b="1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5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700">
                        <a:solidFill>
                          <a:schemeClr val="tx1"/>
                        </a:solidFill>
                        <a:latin typeface="Bogle" panose="020B0503020203060203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7F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600" b="1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5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Total</a:t>
                      </a: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5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4113344"/>
                  </a:ext>
                </a:extLst>
              </a:tr>
              <a:tr h="285299">
                <a:tc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Media Source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5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600" b="1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5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600" b="1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5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600" b="1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5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+</a:t>
                      </a: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5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594792"/>
                  </a:ext>
                </a:extLst>
              </a:tr>
              <a:tr h="285299">
                <a:tc>
                  <a:txBody>
                    <a:bodyPr/>
                    <a:lstStyle/>
                    <a:p>
                      <a:pPr algn="ctr"/>
                      <a:r>
                        <a:rPr lang="en-US" sz="600" b="1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Audience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5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Predictive Churn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5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Low </a:t>
                      </a:r>
                      <a:br>
                        <a:rPr lang="en-US" sz="600" b="1" i="0" u="none" strike="noStrike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r>
                        <a:rPr lang="en-US" sz="600" b="1" i="0" u="none" strike="noStrike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Activity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5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Predictive Churn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5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Low </a:t>
                      </a:r>
                      <a:br>
                        <a:rPr lang="en-US" sz="600" b="1" i="0" u="none" strike="noStrike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r>
                        <a:rPr lang="en-US" sz="600" b="1" i="0" u="none" strike="noStrike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Activity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5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Predictive Churn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5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Low </a:t>
                      </a:r>
                      <a:br>
                        <a:rPr lang="en-US" sz="600" b="1" i="0" u="none" strike="noStrike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r>
                        <a:rPr lang="en-US" sz="600" b="1" i="0" u="none" strike="noStrike" dirty="0">
                          <a:solidFill>
                            <a:schemeClr val="bg1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Activity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50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800" b="0" i="0" u="none" strike="noStrike">
                        <a:solidFill>
                          <a:srgbClr val="031D42"/>
                        </a:solidFill>
                        <a:effectLst/>
                        <a:latin typeface="Bogle" panose="020B050302020306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5702400"/>
                  </a:ext>
                </a:extLst>
              </a:tr>
              <a:tr h="212303">
                <a:tc rowSpan="2"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solidFill>
                            <a:srgbClr val="00206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Sessions*</a:t>
                      </a:r>
                    </a:p>
                    <a:p>
                      <a:pPr algn="ctr"/>
                      <a:r>
                        <a:rPr lang="en-US" sz="600" b="1" dirty="0">
                          <a:solidFill>
                            <a:srgbClr val="00206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(+/- WoW)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31D42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77K</a:t>
                      </a:r>
                      <a:endParaRPr lang="en-US" sz="6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31D42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74K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31D42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63K</a:t>
                      </a:r>
                      <a:endParaRPr lang="en-US" sz="6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31D42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71K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31D42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77K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31D42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61K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31D42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422K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8942761"/>
                  </a:ext>
                </a:extLst>
              </a:tr>
              <a:tr h="212303">
                <a:tc vMerge="1">
                  <a:txBody>
                    <a:bodyPr/>
                    <a:lstStyle/>
                    <a:p>
                      <a:pPr algn="ctr"/>
                      <a:r>
                        <a:rPr lang="en-US" sz="700" b="1">
                          <a:solidFill>
                            <a:schemeClr val="bg1"/>
                          </a:solidFill>
                          <a:latin typeface="Bogle"/>
                        </a:rPr>
                        <a:t>(+/- WoW)</a:t>
                      </a:r>
                      <a:endParaRPr lang="en-US" sz="800" b="1">
                        <a:solidFill>
                          <a:schemeClr val="bg1"/>
                        </a:solidFill>
                        <a:latin typeface="Bogle" panose="020B0503020203060203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5E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41%</a:t>
                      </a:r>
                      <a:endParaRPr lang="en-US" sz="6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5%</a:t>
                      </a:r>
                      <a:endParaRPr lang="en-US" sz="6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-9%</a:t>
                      </a:r>
                      <a:endParaRPr 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4%</a:t>
                      </a:r>
                      <a:endParaRPr lang="en-US" sz="6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-19%</a:t>
                      </a:r>
                      <a:endParaRPr 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-25%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4%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355384"/>
                  </a:ext>
                </a:extLst>
              </a:tr>
              <a:tr h="212303">
                <a:tc rowSpan="2"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solidFill>
                            <a:srgbClr val="00206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Spend</a:t>
                      </a:r>
                    </a:p>
                    <a:p>
                      <a:pPr marL="0" algn="ctr" defTabSz="685800" rtl="0" eaLnBrk="1" latinLnBrk="0" hangingPunct="1"/>
                      <a:r>
                        <a:rPr lang="en-US" sz="600" b="1" dirty="0">
                          <a:solidFill>
                            <a:srgbClr val="00206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(+/- WoW)</a:t>
                      </a:r>
                      <a:endParaRPr lang="en-US" sz="600" b="1" kern="1200" dirty="0">
                        <a:solidFill>
                          <a:srgbClr val="002060"/>
                        </a:solidFill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31D42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$83K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31D42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$96K</a:t>
                      </a:r>
                      <a:endParaRPr lang="en-US" sz="6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31D42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$77K</a:t>
                      </a:r>
                      <a:endParaRPr lang="en-US" sz="6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31D42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$75K</a:t>
                      </a:r>
                      <a:endParaRPr lang="en-US" sz="6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31D42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$52K</a:t>
                      </a:r>
                      <a:endParaRPr lang="en-US" sz="6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31D42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$71K</a:t>
                      </a:r>
                      <a:endParaRPr lang="en-US" sz="600" b="0" i="0" u="none" strike="noStrike" dirty="0">
                        <a:solidFill>
                          <a:srgbClr val="031D42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31D42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$453K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316010"/>
                  </a:ext>
                </a:extLst>
              </a:tr>
              <a:tr h="212303">
                <a:tc vMerge="1"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sz="700" b="1">
                          <a:solidFill>
                            <a:schemeClr val="bg1"/>
                          </a:solidFill>
                          <a:latin typeface="Bogle"/>
                        </a:rPr>
                        <a:t>(+/- WoW)</a:t>
                      </a:r>
                      <a:endParaRPr lang="en-US" sz="800" b="1" kern="1200">
                        <a:solidFill>
                          <a:schemeClr val="bg1"/>
                        </a:solidFill>
                        <a:latin typeface="Bogle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5E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-15%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65%</a:t>
                      </a:r>
                      <a:endParaRPr lang="en-US" sz="6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10%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-11%</a:t>
                      </a:r>
                      <a:endParaRPr 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-28%</a:t>
                      </a:r>
                      <a:endParaRPr 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30%</a:t>
                      </a:r>
                      <a:endParaRPr lang="en-US" sz="6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11%</a:t>
                      </a:r>
                      <a:endParaRPr lang="en-US" sz="6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7001951"/>
                  </a:ext>
                </a:extLst>
              </a:tr>
              <a:tr h="212303">
                <a:tc rowSpan="2"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solidFill>
                            <a:srgbClr val="00206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CPA*</a:t>
                      </a:r>
                    </a:p>
                    <a:p>
                      <a:pPr algn="ctr"/>
                      <a:r>
                        <a:rPr lang="en-US" sz="600" b="1" dirty="0">
                          <a:solidFill>
                            <a:srgbClr val="00206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(+/- WoW)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20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$1.09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20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$1.30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20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$1.22 </a:t>
                      </a:r>
                      <a:endParaRPr lang="en-US" sz="6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20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$1.06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20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$0.67 </a:t>
                      </a:r>
                      <a:endParaRPr lang="en-US" sz="6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20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$1.16 </a:t>
                      </a:r>
                      <a:endParaRPr lang="en-US" sz="6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20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$1.07 </a:t>
                      </a:r>
                      <a:endParaRPr lang="en-US" sz="6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0606061"/>
                  </a:ext>
                </a:extLst>
              </a:tr>
              <a:tr h="212303">
                <a:tc vMerge="1">
                  <a:txBody>
                    <a:bodyPr/>
                    <a:lstStyle/>
                    <a:p>
                      <a:pPr algn="ctr"/>
                      <a:r>
                        <a:rPr lang="en-US" sz="700" b="1">
                          <a:solidFill>
                            <a:schemeClr val="bg1"/>
                          </a:solidFill>
                          <a:latin typeface="Bogle"/>
                        </a:rPr>
                        <a:t>(+/- WoW)</a:t>
                      </a:r>
                      <a:endParaRPr lang="en-US" sz="800" b="1">
                        <a:solidFill>
                          <a:schemeClr val="bg1"/>
                        </a:solidFill>
                        <a:latin typeface="Bogle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5E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-39%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57%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21%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-15%</a:t>
                      </a:r>
                      <a:endParaRPr lang="en-US" sz="6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-12%</a:t>
                      </a:r>
                      <a:endParaRPr lang="en-US" sz="6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72%</a:t>
                      </a:r>
                      <a:endParaRPr 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7%</a:t>
                      </a:r>
                      <a:endParaRPr 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946878"/>
                  </a:ext>
                </a:extLst>
              </a:tr>
              <a:tr h="212303">
                <a:tc rowSpan="2"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solidFill>
                            <a:srgbClr val="00206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ROAS *</a:t>
                      </a:r>
                      <a:br>
                        <a:rPr lang="en-US" sz="600" b="1" dirty="0">
                          <a:solidFill>
                            <a:srgbClr val="00206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</a:br>
                      <a:r>
                        <a:rPr lang="en-US" sz="600" b="1" dirty="0">
                          <a:solidFill>
                            <a:srgbClr val="00206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(7 days)</a:t>
                      </a:r>
                    </a:p>
                    <a:p>
                      <a:pPr algn="ctr"/>
                      <a:r>
                        <a:rPr lang="en-US" sz="600" b="1" dirty="0">
                          <a:solidFill>
                            <a:srgbClr val="00206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(+/- WoW)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20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$0.83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20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$0.93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20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$1.07 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20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$1.10 </a:t>
                      </a:r>
                      <a:endParaRPr lang="en-US" sz="6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20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$1.27 </a:t>
                      </a:r>
                      <a:endParaRPr lang="en-US" sz="6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20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$0.90 </a:t>
                      </a:r>
                      <a:endParaRPr lang="en-US" sz="6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206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$1.00 </a:t>
                      </a:r>
                      <a:endParaRPr lang="en-US" sz="600" b="0" i="0" u="none" strike="noStrike" dirty="0">
                        <a:solidFill>
                          <a:srgbClr val="00206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25163"/>
                  </a:ext>
                </a:extLst>
              </a:tr>
              <a:tr h="212303">
                <a:tc vMerge="1">
                  <a:txBody>
                    <a:bodyPr/>
                    <a:lstStyle/>
                    <a:p>
                      <a:pPr algn="ctr"/>
                      <a:endParaRPr lang="en-US" sz="800" b="1">
                        <a:solidFill>
                          <a:schemeClr val="bg1"/>
                        </a:solidFill>
                        <a:latin typeface="Bogle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5E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-16%</a:t>
                      </a:r>
                      <a:endParaRPr 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-33%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42%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58%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B05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37%</a:t>
                      </a:r>
                      <a:endParaRPr lang="en-US" sz="600" b="0" i="0" u="none" strike="noStrike" dirty="0">
                        <a:solidFill>
                          <a:srgbClr val="00B05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-39%</a:t>
                      </a:r>
                      <a:endParaRPr 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FF0000"/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0%</a:t>
                      </a:r>
                      <a:endParaRPr lang="en-US" sz="600" b="0" i="0" u="none" strike="noStrike" dirty="0">
                        <a:solidFill>
                          <a:srgbClr val="FF0000"/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81695"/>
                  </a:ext>
                </a:extLst>
              </a:tr>
            </a:tbl>
          </a:graphicData>
        </a:graphic>
      </p:graphicFrame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E6CFBBA8-4BBD-21F2-4FD8-4D889614BC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9057232"/>
              </p:ext>
            </p:extLst>
          </p:nvPr>
        </p:nvGraphicFramePr>
        <p:xfrm>
          <a:off x="4825171" y="2699719"/>
          <a:ext cx="4159549" cy="2557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0F17B51-4DBA-3CB6-40A8-B812C5BC3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4275" y="2793571"/>
            <a:ext cx="588596" cy="971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3D601A-4415-9A2C-0F47-6357EAC2E3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3356" y="2747878"/>
            <a:ext cx="154195" cy="188503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D710C05-D78C-0E79-34C5-F42DC1561C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0726" y="3028998"/>
            <a:ext cx="207781" cy="2059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1B555F-A938-B123-C2E2-D2570C49CD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4274" y="3028998"/>
            <a:ext cx="201694" cy="2059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88365E-EC8D-928D-DB6D-6F932F6E04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1225" y="3028998"/>
            <a:ext cx="201694" cy="2059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8305D1-E0ED-A732-E4A1-117910BB7D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8279" y="3013630"/>
            <a:ext cx="201694" cy="205980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385A5926-F575-39DD-ED4F-CE1D69EEF2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8279" y="3306924"/>
            <a:ext cx="207781" cy="20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02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A50B5-A058-AD5F-7F7F-CE272D0B8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F0A2B-DB5A-3C46-3C33-EDEAB18D0B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AF63893-4B0C-4F88-9650-53ECAF8C5052}" type="slidenum">
              <a:rPr lang="en-IN" smtClean="0"/>
              <a:pPr/>
              <a:t>7</a:t>
            </a:fld>
            <a:endParaRPr lang="en-IN"/>
          </a:p>
        </p:txBody>
      </p:sp>
      <p:sp>
        <p:nvSpPr>
          <p:cNvPr id="7" name="Title 13">
            <a:extLst>
              <a:ext uri="{FF2B5EF4-FFF2-40B4-BE49-F238E27FC236}">
                <a16:creationId xmlns:a16="http://schemas.microsoft.com/office/drawing/2014/main" id="{A0E1578D-61C5-E2D3-F121-C355EED7F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78" y="96196"/>
            <a:ext cx="8789133" cy="438860"/>
          </a:xfrm>
          <a:solidFill>
            <a:schemeClr val="bg1"/>
          </a:solidFill>
        </p:spPr>
        <p:txBody>
          <a:bodyPr anchor="ctr"/>
          <a:lstStyle/>
          <a:p>
            <a:r>
              <a:rPr lang="en-US" sz="1600" dirty="0">
                <a:solidFill>
                  <a:srgbClr val="FE5000"/>
                </a:solidFill>
              </a:rPr>
              <a:t>Active Users: Weekly and Monthly Metrics (WAU &amp; MAU)</a:t>
            </a:r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B285E8F4-D457-2483-9437-B2C63A2A07AF}"/>
              </a:ext>
            </a:extLst>
          </p:cNvPr>
          <p:cNvSpPr txBox="1">
            <a:spLocks/>
          </p:cNvSpPr>
          <p:nvPr/>
        </p:nvSpPr>
        <p:spPr>
          <a:xfrm>
            <a:off x="297713" y="362706"/>
            <a:ext cx="5110715" cy="251702"/>
          </a:xfrm>
          <a:prstGeom prst="rect">
            <a:avLst/>
          </a:prstGeom>
        </p:spPr>
        <p:txBody>
          <a:bodyPr anchor="ctr"/>
          <a:lstStyle>
            <a:lvl1pPr marL="0" indent="0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Arial" panose="020B0604020202020204" pitchFamily="34" charset="0"/>
              <a:buNone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79871" indent="-272726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53749" indent="-272726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672287" indent="-271535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859265" indent="-277490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85981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87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93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98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WAU  remain unchanged WoW, to M, up YoY.</a:t>
            </a:r>
          </a:p>
        </p:txBody>
      </p:sp>
      <p:sp>
        <p:nvSpPr>
          <p:cNvPr id="14" name="Content Placeholder 14">
            <a:extLst>
              <a:ext uri="{FF2B5EF4-FFF2-40B4-BE49-F238E27FC236}">
                <a16:creationId xmlns:a16="http://schemas.microsoft.com/office/drawing/2014/main" id="{02702A23-0761-BE3F-FBCB-430DD47B05A0}"/>
              </a:ext>
            </a:extLst>
          </p:cNvPr>
          <p:cNvSpPr txBox="1">
            <a:spLocks/>
          </p:cNvSpPr>
          <p:nvPr/>
        </p:nvSpPr>
        <p:spPr>
          <a:xfrm>
            <a:off x="297713" y="769379"/>
            <a:ext cx="4464469" cy="14429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Arial" panose="020B0604020202020204" pitchFamily="34" charset="0"/>
              <a:buNone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79871" indent="-272726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53749" indent="-272726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672287" indent="-271535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859265" indent="-277490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85981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87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93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98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800" b="1" dirty="0">
                <a:solidFill>
                  <a:srgbClr val="FE5000"/>
                </a:solidFill>
                <a:latin typeface="Poppins"/>
              </a:rPr>
              <a:t>Key Highlights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888A7335-CD2A-F5B5-96DF-9436475043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1767481"/>
              </p:ext>
            </p:extLst>
          </p:nvPr>
        </p:nvGraphicFramePr>
        <p:xfrm>
          <a:off x="172208" y="2428097"/>
          <a:ext cx="4618326" cy="27442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4349D84-063B-B404-6421-BA67ED5E2140}"/>
              </a:ext>
            </a:extLst>
          </p:cNvPr>
          <p:cNvSpPr txBox="1"/>
          <p:nvPr/>
        </p:nvSpPr>
        <p:spPr>
          <a:xfrm>
            <a:off x="5934146" y="3672219"/>
            <a:ext cx="6248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rgbClr val="00206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0M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93ABC77-87CF-8034-6E4C-B7A26B9F3F52}"/>
              </a:ext>
            </a:extLst>
          </p:cNvPr>
          <p:cNvSpPr txBox="1">
            <a:spLocks/>
          </p:cNvSpPr>
          <p:nvPr/>
        </p:nvSpPr>
        <p:spPr>
          <a:xfrm>
            <a:off x="5007550" y="826082"/>
            <a:ext cx="3964243" cy="14429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Arial" panose="020B0604020202020204" pitchFamily="34" charset="0"/>
              <a:buNone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79871" indent="-272726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53749" indent="-272726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672287" indent="-271535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859265" indent="-277490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85981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87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93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98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800" b="1" dirty="0">
                <a:solidFill>
                  <a:srgbClr val="FE5000"/>
                </a:solidFill>
                <a:latin typeface="Poppins"/>
              </a:rPr>
              <a:t>Key Highlights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0843BB6-52C4-1BD8-B7D6-6F76970A9F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1889719"/>
              </p:ext>
            </p:extLst>
          </p:nvPr>
        </p:nvGraphicFramePr>
        <p:xfrm>
          <a:off x="4876800" y="2428097"/>
          <a:ext cx="4094991" cy="2751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A2D518C6-90A7-BD7C-086A-D6E3525A8034}"/>
              </a:ext>
            </a:extLst>
          </p:cNvPr>
          <p:cNvSpPr txBox="1"/>
          <p:nvPr/>
        </p:nvSpPr>
        <p:spPr>
          <a:xfrm>
            <a:off x="6158767" y="2890091"/>
            <a:ext cx="39732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ctr"/>
            <a:r>
              <a:rPr lang="en-US" sz="800" b="0" i="0" u="none" strike="noStrike" dirty="0">
                <a:solidFill>
                  <a:srgbClr val="031D42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312K</a:t>
            </a:r>
          </a:p>
        </p:txBody>
      </p:sp>
    </p:spTree>
    <p:extLst>
      <p:ext uri="{BB962C8B-B14F-4D97-AF65-F5344CB8AC3E}">
        <p14:creationId xmlns:p14="http://schemas.microsoft.com/office/powerpoint/2010/main" val="3266119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668CE-321C-629A-8876-2E1B564A7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E8E556-FA1C-CB61-A03B-FE38C64300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AF63893-4B0C-4F88-9650-53ECAF8C5052}" type="slidenum">
              <a:rPr lang="en-IN" smtClean="0"/>
              <a:pPr/>
              <a:t>8</a:t>
            </a:fld>
            <a:endParaRPr lang="en-IN"/>
          </a:p>
        </p:txBody>
      </p:sp>
      <p:sp>
        <p:nvSpPr>
          <p:cNvPr id="7" name="Title 13">
            <a:extLst>
              <a:ext uri="{FF2B5EF4-FFF2-40B4-BE49-F238E27FC236}">
                <a16:creationId xmlns:a16="http://schemas.microsoft.com/office/drawing/2014/main" id="{3F2617A4-2788-EFFB-0D57-7040216D7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581" y="80818"/>
            <a:ext cx="8944419" cy="438860"/>
          </a:xfrm>
          <a:solidFill>
            <a:schemeClr val="bg1"/>
          </a:solidFill>
        </p:spPr>
        <p:txBody>
          <a:bodyPr anchor="ctr"/>
          <a:lstStyle/>
          <a:p>
            <a:r>
              <a:rPr lang="en-US" sz="1600" dirty="0">
                <a:solidFill>
                  <a:srgbClr val="FF0000"/>
                </a:solidFill>
              </a:rPr>
              <a:t>Weekly App Net Growth</a:t>
            </a:r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5244C510-B615-9B0C-8C21-300CD13F1A2D}"/>
              </a:ext>
            </a:extLst>
          </p:cNvPr>
          <p:cNvSpPr txBox="1">
            <a:spLocks/>
          </p:cNvSpPr>
          <p:nvPr/>
        </p:nvSpPr>
        <p:spPr>
          <a:xfrm>
            <a:off x="199581" y="379723"/>
            <a:ext cx="4901434" cy="214124"/>
          </a:xfrm>
          <a:prstGeom prst="rect">
            <a:avLst/>
          </a:prstGeom>
        </p:spPr>
        <p:txBody>
          <a:bodyPr anchor="ctr"/>
          <a:lstStyle>
            <a:lvl1pPr marL="0" indent="0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Arial" panose="020B0604020202020204" pitchFamily="34" charset="0"/>
              <a:buNone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79871" indent="-272726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53749" indent="-272726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672287" indent="-271535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859265" indent="-277490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85981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87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93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98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Total Active Users remained unchanged WoW, to reach M, up % YoY.</a:t>
            </a:r>
          </a:p>
        </p:txBody>
      </p:sp>
      <p:sp>
        <p:nvSpPr>
          <p:cNvPr id="14" name="Content Placeholder 14">
            <a:extLst>
              <a:ext uri="{FF2B5EF4-FFF2-40B4-BE49-F238E27FC236}">
                <a16:creationId xmlns:a16="http://schemas.microsoft.com/office/drawing/2014/main" id="{6CCC785A-32EF-2916-1151-ABABC86D9319}"/>
              </a:ext>
            </a:extLst>
          </p:cNvPr>
          <p:cNvSpPr txBox="1">
            <a:spLocks/>
          </p:cNvSpPr>
          <p:nvPr/>
        </p:nvSpPr>
        <p:spPr>
          <a:xfrm>
            <a:off x="276447" y="626969"/>
            <a:ext cx="4258491" cy="245524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Arial" panose="020B0604020202020204" pitchFamily="34" charset="0"/>
              <a:buNone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79871" indent="-272726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53749" indent="-272726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672287" indent="-271535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859265" indent="-277490" algn="l" defTabSz="685811" rtl="0" eaLnBrk="1" latinLnBrk="0" hangingPunct="1">
              <a:lnSpc>
                <a:spcPts val="1725"/>
              </a:lnSpc>
              <a:spcBef>
                <a:spcPts val="0"/>
              </a:spcBef>
              <a:spcAft>
                <a:spcPts val="413"/>
              </a:spcAft>
              <a:buFont typeface="System Font Regular"/>
              <a:buChar char="—"/>
              <a:tabLst/>
              <a:defRPr sz="135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85981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87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93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98" indent="-171453" algn="l" defTabSz="6858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800" b="1" dirty="0">
                <a:solidFill>
                  <a:srgbClr val="FF0000"/>
                </a:solidFill>
                <a:latin typeface="Poppins"/>
              </a:rPr>
              <a:t>Key Highlights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140CCBE-4182-E837-0566-6603A13B5E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8137182"/>
              </p:ext>
            </p:extLst>
          </p:nvPr>
        </p:nvGraphicFramePr>
        <p:xfrm>
          <a:off x="207511" y="3082210"/>
          <a:ext cx="4327427" cy="22268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4E65B95-D0A5-7423-7A95-09F8800401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4610976"/>
              </p:ext>
            </p:extLst>
          </p:nvPr>
        </p:nvGraphicFramePr>
        <p:xfrm>
          <a:off x="4622104" y="3082209"/>
          <a:ext cx="4327427" cy="22268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FE81432-6BB3-C3D8-60A5-0991EF31CA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3403569"/>
              </p:ext>
            </p:extLst>
          </p:nvPr>
        </p:nvGraphicFramePr>
        <p:xfrm>
          <a:off x="4622104" y="754555"/>
          <a:ext cx="4327427" cy="22268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153210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2E83A1-7C4C-3522-ADCB-E363E9BAD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AF63893-4B0C-4F88-9650-53ECAF8C5052}" type="slidenum">
              <a:rPr lang="en-IN" smtClean="0"/>
              <a:pPr/>
              <a:t>9</a:t>
            </a:fld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C7A42-3E03-AC90-FFA9-9CA8C8AD3D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19253" y="2477816"/>
            <a:ext cx="2505493" cy="292772"/>
          </a:xfrm>
        </p:spPr>
        <p:txBody>
          <a:bodyPr anchor="ctr"/>
          <a:lstStyle/>
          <a:p>
            <a:r>
              <a:rPr lang="en-US" dirty="0"/>
              <a:t>Thank You</a:t>
            </a: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C710BF14-7E7B-59DD-0450-B425FEFF8A87}"/>
              </a:ext>
            </a:extLst>
          </p:cNvPr>
          <p:cNvSpPr/>
          <p:nvPr/>
        </p:nvSpPr>
        <p:spPr>
          <a:xfrm>
            <a:off x="8730640" y="150312"/>
            <a:ext cx="275573" cy="300625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261790118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Walmart 02">
      <a:dk1>
        <a:srgbClr val="000000"/>
      </a:dk1>
      <a:lt1>
        <a:srgbClr val="FFFFFF"/>
      </a:lt1>
      <a:dk2>
        <a:srgbClr val="0E2841"/>
      </a:dk2>
      <a:lt2>
        <a:srgbClr val="FCF4EC"/>
      </a:lt2>
      <a:accent1>
        <a:srgbClr val="001E60"/>
      </a:accent1>
      <a:accent2>
        <a:srgbClr val="0053E2"/>
      </a:accent2>
      <a:accent3>
        <a:srgbClr val="4CBDF4"/>
      </a:accent3>
      <a:accent4>
        <a:srgbClr val="A8DDF7"/>
      </a:accent4>
      <a:accent5>
        <a:srgbClr val="FFC220"/>
      </a:accent5>
      <a:accent6>
        <a:srgbClr val="4DB859"/>
      </a:accent6>
      <a:hlink>
        <a:srgbClr val="467886"/>
      </a:hlink>
      <a:folHlink>
        <a:srgbClr val="96607D"/>
      </a:folHlink>
    </a:clrScheme>
    <a:fontScheme name="Everyday Sans">
      <a:majorFont>
        <a:latin typeface="Everyday Sans Medium"/>
        <a:ea typeface=""/>
        <a:cs typeface=""/>
      </a:majorFont>
      <a:minorFont>
        <a:latin typeface="Everyday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dirty="0" err="1" smtClean="0">
            <a:solidFill>
              <a:schemeClr val="accent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67381EC86B004DBBB6C74039E61537" ma:contentTypeVersion="15" ma:contentTypeDescription="Create a new document." ma:contentTypeScope="" ma:versionID="fe03b12294f24a6e1053e9178394c102">
  <xsd:schema xmlns:xsd="http://www.w3.org/2001/XMLSchema" xmlns:xs="http://www.w3.org/2001/XMLSchema" xmlns:p="http://schemas.microsoft.com/office/2006/metadata/properties" xmlns:ns2="eb84d0b4-ea42-4fcc-b26c-71f9efc7d818" xmlns:ns3="cef4d93f-37e5-4fe4-b399-5094e9d18d7c" targetNamespace="http://schemas.microsoft.com/office/2006/metadata/properties" ma:root="true" ma:fieldsID="309edfa7f4aa9df4e815e92d622f140c" ns2:_="" ns3:_="">
    <xsd:import namespace="eb84d0b4-ea42-4fcc-b26c-71f9efc7d818"/>
    <xsd:import namespace="cef4d93f-37e5-4fe4-b399-5094e9d18d7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lcf76f155ced4ddcb4097134ff3c332f" minOccurs="0"/>
                <xsd:element ref="ns2:TaxCatchAll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84d0b4-ea42-4fcc-b26c-71f9efc7d81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317cdc81-9765-4a15-936e-e04101455a2a}" ma:internalName="TaxCatchAll" ma:showField="CatchAllData" ma:web="eb84d0b4-ea42-4fcc-b26c-71f9efc7d81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f4d93f-37e5-4fe4-b399-5094e9d18d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cd3d5d5d-fde7-4fdb-a831-fd453e1daa6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eb84d0b4-ea42-4fcc-b26c-71f9efc7d818">
      <UserInfo>
        <DisplayName>Chuck Stevens</DisplayName>
        <AccountId>77</AccountId>
        <AccountType/>
      </UserInfo>
      <UserInfo>
        <DisplayName>David Hartman</DisplayName>
        <AccountId>442</AccountId>
        <AccountType/>
      </UserInfo>
      <UserInfo>
        <DisplayName>Jennifer Waits</DisplayName>
        <AccountId>448</AccountId>
        <AccountType/>
      </UserInfo>
    </SharedWithUsers>
    <TaxCatchAll xmlns="eb84d0b4-ea42-4fcc-b26c-71f9efc7d818" xsi:nil="true"/>
    <lcf76f155ced4ddcb4097134ff3c332f xmlns="cef4d93f-37e5-4fe4-b399-5094e9d18d7c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A0CD374-BE2C-4C59-AE23-8B1DFCC8A5B8}">
  <ds:schemaRefs>
    <ds:schemaRef ds:uri="cef4d93f-37e5-4fe4-b399-5094e9d18d7c"/>
    <ds:schemaRef ds:uri="eb84d0b4-ea42-4fcc-b26c-71f9efc7d81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38FC88B-7F4A-4CB4-80C2-73E8B74867B4}">
  <ds:schemaRefs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schemas.microsoft.com/office/2006/metadata/properties"/>
    <ds:schemaRef ds:uri="cef4d93f-37e5-4fe4-b399-5094e9d18d7c"/>
    <ds:schemaRef ds:uri="eb84d0b4-ea42-4fcc-b26c-71f9efc7d818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4C14D5CE-51F9-4120-AF91-5EE8BAD24CC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</TotalTime>
  <Words>1040</Words>
  <Application>Microsoft Office PowerPoint</Application>
  <PresentationFormat>On-screen Show (16:10)</PresentationFormat>
  <Paragraphs>425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3" baseType="lpstr">
      <vt:lpstr>Arial</vt:lpstr>
      <vt:lpstr>Calibri</vt:lpstr>
      <vt:lpstr>Everyday Sans</vt:lpstr>
      <vt:lpstr>Everyday Sans Light</vt:lpstr>
      <vt:lpstr>Everyday Sans Medium</vt:lpstr>
      <vt:lpstr>Everyday Sans Regular</vt:lpstr>
      <vt:lpstr>Everyday Sans Semibold</vt:lpstr>
      <vt:lpstr>Everyday Text Regular</vt:lpstr>
      <vt:lpstr>EverydaySans-Regular</vt:lpstr>
      <vt:lpstr>Poppins</vt:lpstr>
      <vt:lpstr>Poppins ExtraBold</vt:lpstr>
      <vt:lpstr>Poppins Light</vt:lpstr>
      <vt:lpstr>System Font Regular</vt:lpstr>
      <vt:lpstr>1_Office Theme</vt:lpstr>
      <vt:lpstr>PowerPoint Presentation</vt:lpstr>
      <vt:lpstr>Weekly Performance</vt:lpstr>
      <vt:lpstr>Installs Breakout</vt:lpstr>
      <vt:lpstr>Owned Installs</vt:lpstr>
      <vt:lpstr>Paid MAI Installs</vt:lpstr>
      <vt:lpstr>Paid MAE Engagement</vt:lpstr>
      <vt:lpstr>Active Users: Weekly and Monthly Metrics (WAU &amp; MAU)</vt:lpstr>
      <vt:lpstr>Weekly App Net Growth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Sophia Su</dc:creator>
  <cp:lastModifiedBy>Priyam Verma</cp:lastModifiedBy>
  <cp:revision>6</cp:revision>
  <dcterms:created xsi:type="dcterms:W3CDTF">2020-06-17T11:48:07Z</dcterms:created>
  <dcterms:modified xsi:type="dcterms:W3CDTF">2026-02-21T20:38:25Z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0x0101000967381EC86B004DBBB6C74039E61537</vt:lpwstr>
  </property>
  <property fmtid="{D5CDD505-2E9C-101B-9397-08002B2CF9AE}" pid="4" name="MSIP_Label_7c257270-723b-4920-99e9-1c10eaa4d2f3_Enabled">
    <vt:lpwstr>true</vt:lpwstr>
  </property>
  <property fmtid="{D5CDD505-2E9C-101B-9397-08002B2CF9AE}" pid="5" name="MSIP_Label_7c257270-723b-4920-99e9-1c10eaa4d2f3_SetDate">
    <vt:lpwstr>2025-03-25T11:45:30Z</vt:lpwstr>
  </property>
  <property fmtid="{D5CDD505-2E9C-101B-9397-08002B2CF9AE}" pid="6" name="MSIP_Label_7c257270-723b-4920-99e9-1c10eaa4d2f3_Method">
    <vt:lpwstr>Privileged</vt:lpwstr>
  </property>
  <property fmtid="{D5CDD505-2E9C-101B-9397-08002B2CF9AE}" pid="7" name="MSIP_Label_7c257270-723b-4920-99e9-1c10eaa4d2f3_Name">
    <vt:lpwstr>7c257270-723b-4920-99e9-1c10eaa4d2f3</vt:lpwstr>
  </property>
  <property fmtid="{D5CDD505-2E9C-101B-9397-08002B2CF9AE}" pid="8" name="MSIP_Label_7c257270-723b-4920-99e9-1c10eaa4d2f3_SiteId">
    <vt:lpwstr>3cbcc3d3-094d-4006-9849-0d11d61f484d</vt:lpwstr>
  </property>
  <property fmtid="{D5CDD505-2E9C-101B-9397-08002B2CF9AE}" pid="9" name="MSIP_Label_7c257270-723b-4920-99e9-1c10eaa4d2f3_ActionId">
    <vt:lpwstr>a1ba25e4-3ec2-493e-b6ce-04000d6336a3</vt:lpwstr>
  </property>
  <property fmtid="{D5CDD505-2E9C-101B-9397-08002B2CF9AE}" pid="10" name="MSIP_Label_7c257270-723b-4920-99e9-1c10eaa4d2f3_ContentBits">
    <vt:lpwstr>0</vt:lpwstr>
  </property>
  <property fmtid="{D5CDD505-2E9C-101B-9397-08002B2CF9AE}" pid="11" name="MSIP_Label_7c257270-723b-4920-99e9-1c10eaa4d2f3_Tag">
    <vt:lpwstr>10, 0, 1, 1</vt:lpwstr>
  </property>
  <property fmtid="{D5CDD505-2E9C-101B-9397-08002B2CF9AE}" pid="12" name="MSIP_Label_8083ca2a-fa5f-423f-8f80-7e27cbcfb750_Enabled">
    <vt:lpwstr>true</vt:lpwstr>
  </property>
  <property fmtid="{D5CDD505-2E9C-101B-9397-08002B2CF9AE}" pid="13" name="MSIP_Label_8083ca2a-fa5f-423f-8f80-7e27cbcfb750_SetDate">
    <vt:lpwstr>2025-03-26T09:45:23Z</vt:lpwstr>
  </property>
  <property fmtid="{D5CDD505-2E9C-101B-9397-08002B2CF9AE}" pid="14" name="MSIP_Label_8083ca2a-fa5f-423f-8f80-7e27cbcfb750_Method">
    <vt:lpwstr>Privileged</vt:lpwstr>
  </property>
  <property fmtid="{D5CDD505-2E9C-101B-9397-08002B2CF9AE}" pid="15" name="MSIP_Label_8083ca2a-fa5f-423f-8f80-7e27cbcfb750_Name">
    <vt:lpwstr>Internal</vt:lpwstr>
  </property>
  <property fmtid="{D5CDD505-2E9C-101B-9397-08002B2CF9AE}" pid="16" name="MSIP_Label_8083ca2a-fa5f-423f-8f80-7e27cbcfb750_SiteId">
    <vt:lpwstr>927e65b8-7ad7-48db-a3c6-c42a67c100d6</vt:lpwstr>
  </property>
  <property fmtid="{D5CDD505-2E9C-101B-9397-08002B2CF9AE}" pid="17" name="MSIP_Label_8083ca2a-fa5f-423f-8f80-7e27cbcfb750_ActionId">
    <vt:lpwstr>f480e774-6b95-42b8-86cf-37e7ab8caa94</vt:lpwstr>
  </property>
  <property fmtid="{D5CDD505-2E9C-101B-9397-08002B2CF9AE}" pid="18" name="MSIP_Label_8083ca2a-fa5f-423f-8f80-7e27cbcfb750_ContentBits">
    <vt:lpwstr>0</vt:lpwstr>
  </property>
  <property fmtid="{D5CDD505-2E9C-101B-9397-08002B2CF9AE}" pid="19" name="MSIP_Label_8083ca2a-fa5f-423f-8f80-7e27cbcfb750_Tag">
    <vt:lpwstr>10, 0, 1, 1</vt:lpwstr>
  </property>
</Properties>
</file>